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67" r:id="rId6"/>
    <p:sldId id="274" r:id="rId7"/>
    <p:sldId id="273" r:id="rId8"/>
    <p:sldId id="268" r:id="rId9"/>
    <p:sldId id="266" r:id="rId10"/>
    <p:sldId id="275" r:id="rId11"/>
    <p:sldId id="259" r:id="rId12"/>
    <p:sldId id="270" r:id="rId13"/>
    <p:sldId id="276" r:id="rId14"/>
    <p:sldId id="260" r:id="rId15"/>
    <p:sldId id="261" r:id="rId16"/>
    <p:sldId id="277" r:id="rId17"/>
    <p:sldId id="278" r:id="rId18"/>
    <p:sldId id="317" r:id="rId19"/>
    <p:sldId id="318" r:id="rId20"/>
    <p:sldId id="320" r:id="rId21"/>
    <p:sldId id="321" r:id="rId22"/>
    <p:sldId id="325" r:id="rId23"/>
    <p:sldId id="282" r:id="rId24"/>
    <p:sldId id="264" r:id="rId25"/>
    <p:sldId id="326" r:id="rId26"/>
    <p:sldId id="328" r:id="rId27"/>
    <p:sldId id="327" r:id="rId28"/>
    <p:sldId id="329" r:id="rId29"/>
    <p:sldId id="292" r:id="rId30"/>
    <p:sldId id="332" r:id="rId31"/>
    <p:sldId id="331" r:id="rId32"/>
    <p:sldId id="29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1C024-D0F9-418C-B762-3379424DA861}" v="37" dt="2022-12-16T07:59:04.911"/>
    <p1510:client id="{A568077F-F994-CBF0-10EE-6076B474F143}" v="4" dt="2022-12-16T08:52:18.514"/>
    <p1510:client id="{FC378269-F4B6-4EFF-94E7-11561A225104}" v="1426" dt="2022-12-15T17:33:30.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9" autoAdjust="0"/>
    <p:restoredTop sz="94660"/>
  </p:normalViewPr>
  <p:slideViewPr>
    <p:cSldViewPr snapToGrid="0">
      <p:cViewPr varScale="1">
        <p:scale>
          <a:sx n="54" d="100"/>
          <a:sy n="54" d="100"/>
        </p:scale>
        <p:origin x="90"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5/10/relationships/revisionInfo" Target="revisionInfo.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ter Geentjens (RIZIV-INAMI)" userId="53323513-2b15-4aff-aad2-5ee82f444ad2" providerId="ADAL" clId="{5123934E-6E43-45A4-AD94-37EF8205FDC5}"/>
    <pc:docChg chg="modSld sldOrd">
      <pc:chgData name="Pieter Geentjens (RIZIV-INAMI)" userId="53323513-2b15-4aff-aad2-5ee82f444ad2" providerId="ADAL" clId="{5123934E-6E43-45A4-AD94-37EF8205FDC5}" dt="2022-12-16T10:44:11.100" v="3" actId="13926"/>
      <pc:docMkLst>
        <pc:docMk/>
      </pc:docMkLst>
      <pc:sldChg chg="modSp mod ord">
        <pc:chgData name="Pieter Geentjens (RIZIV-INAMI)" userId="53323513-2b15-4aff-aad2-5ee82f444ad2" providerId="ADAL" clId="{5123934E-6E43-45A4-AD94-37EF8205FDC5}" dt="2022-12-16T10:44:11.100" v="3" actId="13926"/>
        <pc:sldMkLst>
          <pc:docMk/>
          <pc:sldMk cId="1260693560" sldId="318"/>
        </pc:sldMkLst>
        <pc:spChg chg="mod">
          <ac:chgData name="Pieter Geentjens (RIZIV-INAMI)" userId="53323513-2b15-4aff-aad2-5ee82f444ad2" providerId="ADAL" clId="{5123934E-6E43-45A4-AD94-37EF8205FDC5}" dt="2022-12-16T10:44:11.100" v="3" actId="13926"/>
          <ac:spMkLst>
            <pc:docMk/>
            <pc:sldMk cId="1260693560" sldId="318"/>
            <ac:spMk id="2" creationId="{1A73D88A-CD2C-4A46-A361-1567F29F1E35}"/>
          </ac:spMkLst>
        </pc:spChg>
      </pc:sldChg>
    </pc:docChg>
  </pc:docChgLst>
  <pc:docChgLst>
    <pc:chgData name="Pieter Geentjens (RIZIV-INAMI)" userId="53323513-2b15-4aff-aad2-5ee82f444ad2" providerId="ADAL" clId="{1501C024-D0F9-418C-B762-3379424DA861}"/>
    <pc:docChg chg="custSel modSld">
      <pc:chgData name="Pieter Geentjens (RIZIV-INAMI)" userId="53323513-2b15-4aff-aad2-5ee82f444ad2" providerId="ADAL" clId="{1501C024-D0F9-418C-B762-3379424DA861}" dt="2022-12-16T10:36:25.228" v="86" actId="20577"/>
      <pc:docMkLst>
        <pc:docMk/>
      </pc:docMkLst>
      <pc:sldChg chg="modSp mod">
        <pc:chgData name="Pieter Geentjens (RIZIV-INAMI)" userId="53323513-2b15-4aff-aad2-5ee82f444ad2" providerId="ADAL" clId="{1501C024-D0F9-418C-B762-3379424DA861}" dt="2022-12-16T10:36:25.228" v="86" actId="20577"/>
        <pc:sldMkLst>
          <pc:docMk/>
          <pc:sldMk cId="919057308" sldId="267"/>
        </pc:sldMkLst>
        <pc:spChg chg="mod">
          <ac:chgData name="Pieter Geentjens (RIZIV-INAMI)" userId="53323513-2b15-4aff-aad2-5ee82f444ad2" providerId="ADAL" clId="{1501C024-D0F9-418C-B762-3379424DA861}" dt="2022-12-16T10:36:25.228" v="86" actId="20577"/>
          <ac:spMkLst>
            <pc:docMk/>
            <pc:sldMk cId="919057308" sldId="267"/>
            <ac:spMk id="3" creationId="{5DE52C21-A75E-484C-9129-32AC761C2129}"/>
          </ac:spMkLst>
        </pc:spChg>
      </pc:sldChg>
      <pc:sldChg chg="modSp mod">
        <pc:chgData name="Pieter Geentjens (RIZIV-INAMI)" userId="53323513-2b15-4aff-aad2-5ee82f444ad2" providerId="ADAL" clId="{1501C024-D0F9-418C-B762-3379424DA861}" dt="2022-12-16T10:35:58.872" v="83" actId="13926"/>
        <pc:sldMkLst>
          <pc:docMk/>
          <pc:sldMk cId="1740728960" sldId="274"/>
        </pc:sldMkLst>
        <pc:spChg chg="mod">
          <ac:chgData name="Pieter Geentjens (RIZIV-INAMI)" userId="53323513-2b15-4aff-aad2-5ee82f444ad2" providerId="ADAL" clId="{1501C024-D0F9-418C-B762-3379424DA861}" dt="2022-12-16T10:35:58.872" v="83" actId="13926"/>
          <ac:spMkLst>
            <pc:docMk/>
            <pc:sldMk cId="1740728960" sldId="274"/>
            <ac:spMk id="3" creationId="{5DE52C21-A75E-484C-9129-32AC761C2129}"/>
          </ac:spMkLst>
        </pc:spChg>
      </pc:sldChg>
      <pc:sldChg chg="modSp">
        <pc:chgData name="Pieter Geentjens (RIZIV-INAMI)" userId="53323513-2b15-4aff-aad2-5ee82f444ad2" providerId="ADAL" clId="{1501C024-D0F9-418C-B762-3379424DA861}" dt="2022-12-16T07:49:18.809" v="48" actId="113"/>
        <pc:sldMkLst>
          <pc:docMk/>
          <pc:sldMk cId="1487738588" sldId="276"/>
        </pc:sldMkLst>
        <pc:graphicFrameChg chg="mod">
          <ac:chgData name="Pieter Geentjens (RIZIV-INAMI)" userId="53323513-2b15-4aff-aad2-5ee82f444ad2" providerId="ADAL" clId="{1501C024-D0F9-418C-B762-3379424DA861}" dt="2022-12-16T07:49:18.809" v="48" actId="113"/>
          <ac:graphicFrameMkLst>
            <pc:docMk/>
            <pc:sldMk cId="1487738588" sldId="276"/>
            <ac:graphicFrameMk id="5" creationId="{DD8DB7C3-C63C-AEF1-30B2-A51C880D91AE}"/>
          </ac:graphicFrameMkLst>
        </pc:graphicFrameChg>
      </pc:sldChg>
      <pc:sldChg chg="modSp mod">
        <pc:chgData name="Pieter Geentjens (RIZIV-INAMI)" userId="53323513-2b15-4aff-aad2-5ee82f444ad2" providerId="ADAL" clId="{1501C024-D0F9-418C-B762-3379424DA861}" dt="2022-12-16T10:36:10.101" v="84" actId="13926"/>
        <pc:sldMkLst>
          <pc:docMk/>
          <pc:sldMk cId="405354764" sldId="327"/>
        </pc:sldMkLst>
        <pc:spChg chg="mod">
          <ac:chgData name="Pieter Geentjens (RIZIV-INAMI)" userId="53323513-2b15-4aff-aad2-5ee82f444ad2" providerId="ADAL" clId="{1501C024-D0F9-418C-B762-3379424DA861}" dt="2022-12-16T10:36:10.101" v="84" actId="13926"/>
          <ac:spMkLst>
            <pc:docMk/>
            <pc:sldMk cId="405354764" sldId="327"/>
            <ac:spMk id="2" creationId="{2E294045-FB7E-47D7-ABB8-37EED425A75B}"/>
          </ac:spMkLst>
        </pc:spChg>
      </pc:sldChg>
      <pc:sldChg chg="modSp">
        <pc:chgData name="Pieter Geentjens (RIZIV-INAMI)" userId="53323513-2b15-4aff-aad2-5ee82f444ad2" providerId="ADAL" clId="{1501C024-D0F9-418C-B762-3379424DA861}" dt="2022-12-16T07:59:04.911" v="82" actId="20577"/>
        <pc:sldMkLst>
          <pc:docMk/>
          <pc:sldMk cId="1638446047" sldId="328"/>
        </pc:sldMkLst>
        <pc:graphicFrameChg chg="mod">
          <ac:chgData name="Pieter Geentjens (RIZIV-INAMI)" userId="53323513-2b15-4aff-aad2-5ee82f444ad2" providerId="ADAL" clId="{1501C024-D0F9-418C-B762-3379424DA861}" dt="2022-12-16T07:59:04.911" v="82" actId="20577"/>
          <ac:graphicFrameMkLst>
            <pc:docMk/>
            <pc:sldMk cId="1638446047" sldId="328"/>
            <ac:graphicFrameMk id="20" creationId="{22A5936E-D307-DC7B-B19E-547E79FB7971}"/>
          </ac:graphicFrameMkLst>
        </pc:graphicFrameChg>
      </pc:sldChg>
    </pc:docChg>
  </pc:docChgLst>
  <pc:docChgLst>
    <pc:chgData name="Belche Jean Luc" userId="S::jlbelche_uliege.be#ext#@gcloudbelgium.onmicrosoft.com::360ac00c-eed2-4d28-94c5-af5e7e035804" providerId="AD" clId="Web-{A568077F-F994-CBF0-10EE-6076B474F143}"/>
    <pc:docChg chg="modSld">
      <pc:chgData name="Belche Jean Luc" userId="S::jlbelche_uliege.be#ext#@gcloudbelgium.onmicrosoft.com::360ac00c-eed2-4d28-94c5-af5e7e035804" providerId="AD" clId="Web-{A568077F-F994-CBF0-10EE-6076B474F143}" dt="2022-12-16T08:52:16.623" v="2" actId="20577"/>
      <pc:docMkLst>
        <pc:docMk/>
      </pc:docMkLst>
      <pc:sldChg chg="modSp">
        <pc:chgData name="Belche Jean Luc" userId="S::jlbelche_uliege.be#ext#@gcloudbelgium.onmicrosoft.com::360ac00c-eed2-4d28-94c5-af5e7e035804" providerId="AD" clId="Web-{A568077F-F994-CBF0-10EE-6076B474F143}" dt="2022-12-16T08:52:16.623" v="2" actId="20577"/>
        <pc:sldMkLst>
          <pc:docMk/>
          <pc:sldMk cId="1740728960" sldId="274"/>
        </pc:sldMkLst>
        <pc:spChg chg="mod">
          <ac:chgData name="Belche Jean Luc" userId="S::jlbelche_uliege.be#ext#@gcloudbelgium.onmicrosoft.com::360ac00c-eed2-4d28-94c5-af5e7e035804" providerId="AD" clId="Web-{A568077F-F994-CBF0-10EE-6076B474F143}" dt="2022-12-16T08:52:16.623" v="2" actId="20577"/>
          <ac:spMkLst>
            <pc:docMk/>
            <pc:sldMk cId="1740728960" sldId="274"/>
            <ac:spMk id="3" creationId="{5DE52C21-A75E-484C-9129-32AC761C2129}"/>
          </ac:spMkLst>
        </pc:spChg>
      </pc:sldChg>
    </pc:docChg>
  </pc:docChgLst>
  <pc:docChgLst>
    <pc:chgData name="Pieter Geentjens (RIZIV-INAMI)" userId="53323513-2b15-4aff-aad2-5ee82f444ad2" providerId="ADAL" clId="{FC378269-F4B6-4EFF-94E7-11561A225104}"/>
    <pc:docChg chg="undo redo custSel addSld delSld modSld sldOrd">
      <pc:chgData name="Pieter Geentjens (RIZIV-INAMI)" userId="53323513-2b15-4aff-aad2-5ee82f444ad2" providerId="ADAL" clId="{FC378269-F4B6-4EFF-94E7-11561A225104}" dt="2022-12-15T17:34:43.244" v="3037" actId="20577"/>
      <pc:docMkLst>
        <pc:docMk/>
      </pc:docMkLst>
      <pc:sldChg chg="modSp mod">
        <pc:chgData name="Pieter Geentjens (RIZIV-INAMI)" userId="53323513-2b15-4aff-aad2-5ee82f444ad2" providerId="ADAL" clId="{FC378269-F4B6-4EFF-94E7-11561A225104}" dt="2022-12-15T12:38:54.992" v="46" actId="20577"/>
        <pc:sldMkLst>
          <pc:docMk/>
          <pc:sldMk cId="853014177" sldId="256"/>
        </pc:sldMkLst>
        <pc:spChg chg="mod">
          <ac:chgData name="Pieter Geentjens (RIZIV-INAMI)" userId="53323513-2b15-4aff-aad2-5ee82f444ad2" providerId="ADAL" clId="{FC378269-F4B6-4EFF-94E7-11561A225104}" dt="2022-12-15T12:38:54.992" v="46" actId="20577"/>
          <ac:spMkLst>
            <pc:docMk/>
            <pc:sldMk cId="853014177" sldId="256"/>
            <ac:spMk id="2" creationId="{3543280B-116D-489E-A257-C26E61EF271F}"/>
          </ac:spMkLst>
        </pc:spChg>
        <pc:spChg chg="mod">
          <ac:chgData name="Pieter Geentjens (RIZIV-INAMI)" userId="53323513-2b15-4aff-aad2-5ee82f444ad2" providerId="ADAL" clId="{FC378269-F4B6-4EFF-94E7-11561A225104}" dt="2022-12-15T12:38:18.811" v="34" actId="20577"/>
          <ac:spMkLst>
            <pc:docMk/>
            <pc:sldMk cId="853014177" sldId="256"/>
            <ac:spMk id="3" creationId="{3CFDD795-E80A-4F84-BA93-09BF44D990D4}"/>
          </ac:spMkLst>
        </pc:spChg>
      </pc:sldChg>
      <pc:sldChg chg="modSp mod">
        <pc:chgData name="Pieter Geentjens (RIZIV-INAMI)" userId="53323513-2b15-4aff-aad2-5ee82f444ad2" providerId="ADAL" clId="{FC378269-F4B6-4EFF-94E7-11561A225104}" dt="2022-12-15T13:08:54.412" v="588" actId="20577"/>
        <pc:sldMkLst>
          <pc:docMk/>
          <pc:sldMk cId="4130416218" sldId="257"/>
        </pc:sldMkLst>
        <pc:spChg chg="mod">
          <ac:chgData name="Pieter Geentjens (RIZIV-INAMI)" userId="53323513-2b15-4aff-aad2-5ee82f444ad2" providerId="ADAL" clId="{FC378269-F4B6-4EFF-94E7-11561A225104}" dt="2022-12-15T12:39:37.862" v="68" actId="20577"/>
          <ac:spMkLst>
            <pc:docMk/>
            <pc:sldMk cId="4130416218" sldId="257"/>
            <ac:spMk id="2" creationId="{828A817A-1CA3-4EFA-B3BD-4C562EE0806B}"/>
          </ac:spMkLst>
        </pc:spChg>
        <pc:spChg chg="mod">
          <ac:chgData name="Pieter Geentjens (RIZIV-INAMI)" userId="53323513-2b15-4aff-aad2-5ee82f444ad2" providerId="ADAL" clId="{FC378269-F4B6-4EFF-94E7-11561A225104}" dt="2022-12-15T13:08:54.412" v="588" actId="20577"/>
          <ac:spMkLst>
            <pc:docMk/>
            <pc:sldMk cId="4130416218" sldId="257"/>
            <ac:spMk id="3" creationId="{3ACE0415-5B73-4F41-929B-89E586883835}"/>
          </ac:spMkLst>
        </pc:spChg>
      </pc:sldChg>
      <pc:sldChg chg="modSp mod">
        <pc:chgData name="Pieter Geentjens (RIZIV-INAMI)" userId="53323513-2b15-4aff-aad2-5ee82f444ad2" providerId="ADAL" clId="{FC378269-F4B6-4EFF-94E7-11561A225104}" dt="2022-12-15T13:06:49.703" v="564" actId="113"/>
        <pc:sldMkLst>
          <pc:docMk/>
          <pc:sldMk cId="1066608187" sldId="259"/>
        </pc:sldMkLst>
        <pc:spChg chg="mod">
          <ac:chgData name="Pieter Geentjens (RIZIV-INAMI)" userId="53323513-2b15-4aff-aad2-5ee82f444ad2" providerId="ADAL" clId="{FC378269-F4B6-4EFF-94E7-11561A225104}" dt="2022-12-15T12:57:00.635" v="454" actId="20577"/>
          <ac:spMkLst>
            <pc:docMk/>
            <pc:sldMk cId="1066608187" sldId="259"/>
            <ac:spMk id="2" creationId="{03DAA85F-0357-42D3-8B62-88EF64E90E43}"/>
          </ac:spMkLst>
        </pc:spChg>
        <pc:graphicFrameChg chg="add mod">
          <ac:chgData name="Pieter Geentjens (RIZIV-INAMI)" userId="53323513-2b15-4aff-aad2-5ee82f444ad2" providerId="ADAL" clId="{FC378269-F4B6-4EFF-94E7-11561A225104}" dt="2022-12-15T13:06:49.703" v="564" actId="113"/>
          <ac:graphicFrameMkLst>
            <pc:docMk/>
            <pc:sldMk cId="1066608187" sldId="259"/>
            <ac:graphicFrameMk id="5" creationId="{494F2D55-C6E1-CBFC-9FEF-39F272B4FBCD}"/>
          </ac:graphicFrameMkLst>
        </pc:graphicFrameChg>
      </pc:sldChg>
      <pc:sldChg chg="modSp mod">
        <pc:chgData name="Pieter Geentjens (RIZIV-INAMI)" userId="53323513-2b15-4aff-aad2-5ee82f444ad2" providerId="ADAL" clId="{FC378269-F4B6-4EFF-94E7-11561A225104}" dt="2022-12-15T13:51:48.746" v="797" actId="113"/>
        <pc:sldMkLst>
          <pc:docMk/>
          <pc:sldMk cId="4006750874" sldId="260"/>
        </pc:sldMkLst>
        <pc:spChg chg="mod">
          <ac:chgData name="Pieter Geentjens (RIZIV-INAMI)" userId="53323513-2b15-4aff-aad2-5ee82f444ad2" providerId="ADAL" clId="{FC378269-F4B6-4EFF-94E7-11561A225104}" dt="2022-12-15T13:18:24.305" v="750" actId="20577"/>
          <ac:spMkLst>
            <pc:docMk/>
            <pc:sldMk cId="4006750874" sldId="260"/>
            <ac:spMk id="2" creationId="{18858146-98E7-46A0-96BD-EA0636D593AA}"/>
          </ac:spMkLst>
        </pc:spChg>
        <pc:graphicFrameChg chg="mod">
          <ac:chgData name="Pieter Geentjens (RIZIV-INAMI)" userId="53323513-2b15-4aff-aad2-5ee82f444ad2" providerId="ADAL" clId="{FC378269-F4B6-4EFF-94E7-11561A225104}" dt="2022-12-15T13:51:48.746" v="797" actId="113"/>
          <ac:graphicFrameMkLst>
            <pc:docMk/>
            <pc:sldMk cId="4006750874" sldId="260"/>
            <ac:graphicFrameMk id="5" creationId="{819752D4-0A0A-99A2-BA04-6184A19C75DD}"/>
          </ac:graphicFrameMkLst>
        </pc:graphicFrameChg>
      </pc:sldChg>
      <pc:sldChg chg="modSp mod">
        <pc:chgData name="Pieter Geentjens (RIZIV-INAMI)" userId="53323513-2b15-4aff-aad2-5ee82f444ad2" providerId="ADAL" clId="{FC378269-F4B6-4EFF-94E7-11561A225104}" dt="2022-12-15T17:21:45.017" v="2900" actId="20577"/>
        <pc:sldMkLst>
          <pc:docMk/>
          <pc:sldMk cId="1053894673" sldId="261"/>
        </pc:sldMkLst>
        <pc:spChg chg="mod">
          <ac:chgData name="Pieter Geentjens (RIZIV-INAMI)" userId="53323513-2b15-4aff-aad2-5ee82f444ad2" providerId="ADAL" clId="{FC378269-F4B6-4EFF-94E7-11561A225104}" dt="2022-12-15T13:52:16.262" v="805" actId="20577"/>
          <ac:spMkLst>
            <pc:docMk/>
            <pc:sldMk cId="1053894673" sldId="261"/>
            <ac:spMk id="2" creationId="{3ECEF346-C28B-4038-A9A1-3701650E1648}"/>
          </ac:spMkLst>
        </pc:spChg>
        <pc:spChg chg="mod">
          <ac:chgData name="Pieter Geentjens (RIZIV-INAMI)" userId="53323513-2b15-4aff-aad2-5ee82f444ad2" providerId="ADAL" clId="{FC378269-F4B6-4EFF-94E7-11561A225104}" dt="2022-12-15T17:21:45.017" v="2900" actId="20577"/>
          <ac:spMkLst>
            <pc:docMk/>
            <pc:sldMk cId="1053894673" sldId="261"/>
            <ac:spMk id="5" creationId="{E014CA1F-2891-4963-B4A1-2F8280246CAA}"/>
          </ac:spMkLst>
        </pc:spChg>
      </pc:sldChg>
      <pc:sldChg chg="modSp mod">
        <pc:chgData name="Pieter Geentjens (RIZIV-INAMI)" userId="53323513-2b15-4aff-aad2-5ee82f444ad2" providerId="ADAL" clId="{FC378269-F4B6-4EFF-94E7-11561A225104}" dt="2022-12-15T16:25:29.911" v="1172" actId="6549"/>
        <pc:sldMkLst>
          <pc:docMk/>
          <pc:sldMk cId="2183860913" sldId="264"/>
        </pc:sldMkLst>
        <pc:spChg chg="mod">
          <ac:chgData name="Pieter Geentjens (RIZIV-INAMI)" userId="53323513-2b15-4aff-aad2-5ee82f444ad2" providerId="ADAL" clId="{FC378269-F4B6-4EFF-94E7-11561A225104}" dt="2022-12-15T16:24:10.784" v="1109" actId="5793"/>
          <ac:spMkLst>
            <pc:docMk/>
            <pc:sldMk cId="2183860913" sldId="264"/>
            <ac:spMk id="4" creationId="{14DB7A08-D517-437C-90B7-B120CA3E9486}"/>
          </ac:spMkLst>
        </pc:spChg>
        <pc:spChg chg="mod">
          <ac:chgData name="Pieter Geentjens (RIZIV-INAMI)" userId="53323513-2b15-4aff-aad2-5ee82f444ad2" providerId="ADAL" clId="{FC378269-F4B6-4EFF-94E7-11561A225104}" dt="2022-12-15T16:25:29.911" v="1172" actId="6549"/>
          <ac:spMkLst>
            <pc:docMk/>
            <pc:sldMk cId="2183860913" sldId="264"/>
            <ac:spMk id="5" creationId="{3D639430-7755-4AA0-9C86-8E78BB7FA3F1}"/>
          </ac:spMkLst>
        </pc:spChg>
      </pc:sldChg>
      <pc:sldChg chg="modSp mod">
        <pc:chgData name="Pieter Geentjens (RIZIV-INAMI)" userId="53323513-2b15-4aff-aad2-5ee82f444ad2" providerId="ADAL" clId="{FC378269-F4B6-4EFF-94E7-11561A225104}" dt="2022-12-15T12:54:40.515" v="398" actId="20577"/>
        <pc:sldMkLst>
          <pc:docMk/>
          <pc:sldMk cId="952725991" sldId="266"/>
        </pc:sldMkLst>
        <pc:spChg chg="mod">
          <ac:chgData name="Pieter Geentjens (RIZIV-INAMI)" userId="53323513-2b15-4aff-aad2-5ee82f444ad2" providerId="ADAL" clId="{FC378269-F4B6-4EFF-94E7-11561A225104}" dt="2022-12-15T12:54:27.421" v="368" actId="20577"/>
          <ac:spMkLst>
            <pc:docMk/>
            <pc:sldMk cId="952725991" sldId="266"/>
            <ac:spMk id="2" creationId="{828A817A-1CA3-4EFA-B3BD-4C562EE0806B}"/>
          </ac:spMkLst>
        </pc:spChg>
        <pc:spChg chg="mod">
          <ac:chgData name="Pieter Geentjens (RIZIV-INAMI)" userId="53323513-2b15-4aff-aad2-5ee82f444ad2" providerId="ADAL" clId="{FC378269-F4B6-4EFF-94E7-11561A225104}" dt="2022-12-15T12:54:40.515" v="398" actId="20577"/>
          <ac:spMkLst>
            <pc:docMk/>
            <pc:sldMk cId="952725991" sldId="266"/>
            <ac:spMk id="3" creationId="{3ACE0415-5B73-4F41-929B-89E586883835}"/>
          </ac:spMkLst>
        </pc:spChg>
      </pc:sldChg>
      <pc:sldChg chg="modSp mod">
        <pc:chgData name="Pieter Geentjens (RIZIV-INAMI)" userId="53323513-2b15-4aff-aad2-5ee82f444ad2" providerId="ADAL" clId="{FC378269-F4B6-4EFF-94E7-11561A225104}" dt="2022-12-15T17:18:25.806" v="2881" actId="20577"/>
        <pc:sldMkLst>
          <pc:docMk/>
          <pc:sldMk cId="919057308" sldId="267"/>
        </pc:sldMkLst>
        <pc:spChg chg="mod">
          <ac:chgData name="Pieter Geentjens (RIZIV-INAMI)" userId="53323513-2b15-4aff-aad2-5ee82f444ad2" providerId="ADAL" clId="{FC378269-F4B6-4EFF-94E7-11561A225104}" dt="2022-12-15T17:18:25.806" v="2881" actId="20577"/>
          <ac:spMkLst>
            <pc:docMk/>
            <pc:sldMk cId="919057308" sldId="267"/>
            <ac:spMk id="2" creationId="{7E85DF21-2DEC-4131-A1F6-3CF019F3FE38}"/>
          </ac:spMkLst>
        </pc:spChg>
        <pc:spChg chg="mod">
          <ac:chgData name="Pieter Geentjens (RIZIV-INAMI)" userId="53323513-2b15-4aff-aad2-5ee82f444ad2" providerId="ADAL" clId="{FC378269-F4B6-4EFF-94E7-11561A225104}" dt="2022-12-15T17:17:10.796" v="2880" actId="20577"/>
          <ac:spMkLst>
            <pc:docMk/>
            <pc:sldMk cId="919057308" sldId="267"/>
            <ac:spMk id="3" creationId="{5DE52C21-A75E-484C-9129-32AC761C2129}"/>
          </ac:spMkLst>
        </pc:spChg>
      </pc:sldChg>
      <pc:sldChg chg="modSp mod">
        <pc:chgData name="Pieter Geentjens (RIZIV-INAMI)" userId="53323513-2b15-4aff-aad2-5ee82f444ad2" providerId="ADAL" clId="{FC378269-F4B6-4EFF-94E7-11561A225104}" dt="2022-12-15T13:13:01.250" v="652" actId="20577"/>
        <pc:sldMkLst>
          <pc:docMk/>
          <pc:sldMk cId="1080135861" sldId="268"/>
        </pc:sldMkLst>
        <pc:spChg chg="mod">
          <ac:chgData name="Pieter Geentjens (RIZIV-INAMI)" userId="53323513-2b15-4aff-aad2-5ee82f444ad2" providerId="ADAL" clId="{FC378269-F4B6-4EFF-94E7-11561A225104}" dt="2022-12-15T12:49:15.466" v="200" actId="20577"/>
          <ac:spMkLst>
            <pc:docMk/>
            <pc:sldMk cId="1080135861" sldId="268"/>
            <ac:spMk id="2" creationId="{7E85DF21-2DEC-4131-A1F6-3CF019F3FE38}"/>
          </ac:spMkLst>
        </pc:spChg>
        <pc:graphicFrameChg chg="mod">
          <ac:chgData name="Pieter Geentjens (RIZIV-INAMI)" userId="53323513-2b15-4aff-aad2-5ee82f444ad2" providerId="ADAL" clId="{FC378269-F4B6-4EFF-94E7-11561A225104}" dt="2022-12-15T13:13:01.250" v="652" actId="20577"/>
          <ac:graphicFrameMkLst>
            <pc:docMk/>
            <pc:sldMk cId="1080135861" sldId="268"/>
            <ac:graphicFrameMk id="5" creationId="{F243C83E-9E1B-8C06-AB9F-BCD7865C1EE8}"/>
          </ac:graphicFrameMkLst>
        </pc:graphicFrameChg>
      </pc:sldChg>
      <pc:sldChg chg="modSp del mod">
        <pc:chgData name="Pieter Geentjens (RIZIV-INAMI)" userId="53323513-2b15-4aff-aad2-5ee82f444ad2" providerId="ADAL" clId="{FC378269-F4B6-4EFF-94E7-11561A225104}" dt="2022-12-15T16:21:55.608" v="1098" actId="2696"/>
        <pc:sldMkLst>
          <pc:docMk/>
          <pc:sldMk cId="1138243538" sldId="269"/>
        </pc:sldMkLst>
        <pc:spChg chg="mod">
          <ac:chgData name="Pieter Geentjens (RIZIV-INAMI)" userId="53323513-2b15-4aff-aad2-5ee82f444ad2" providerId="ADAL" clId="{FC378269-F4B6-4EFF-94E7-11561A225104}" dt="2022-12-15T13:08:36.115" v="576" actId="20577"/>
          <ac:spMkLst>
            <pc:docMk/>
            <pc:sldMk cId="1138243538" sldId="269"/>
            <ac:spMk id="2" creationId="{7E85DF21-2DEC-4131-A1F6-3CF019F3FE38}"/>
          </ac:spMkLst>
        </pc:spChg>
        <pc:spChg chg="mod">
          <ac:chgData name="Pieter Geentjens (RIZIV-INAMI)" userId="53323513-2b15-4aff-aad2-5ee82f444ad2" providerId="ADAL" clId="{FC378269-F4B6-4EFF-94E7-11561A225104}" dt="2022-12-15T12:54:16.423" v="348"/>
          <ac:spMkLst>
            <pc:docMk/>
            <pc:sldMk cId="1138243538" sldId="269"/>
            <ac:spMk id="3" creationId="{5DE52C21-A75E-484C-9129-32AC761C2129}"/>
          </ac:spMkLst>
        </pc:spChg>
      </pc:sldChg>
      <pc:sldChg chg="modSp mod">
        <pc:chgData name="Pieter Geentjens (RIZIV-INAMI)" userId="53323513-2b15-4aff-aad2-5ee82f444ad2" providerId="ADAL" clId="{FC378269-F4B6-4EFF-94E7-11561A225104}" dt="2022-12-15T13:12:02.702" v="630" actId="20577"/>
        <pc:sldMkLst>
          <pc:docMk/>
          <pc:sldMk cId="1965047547" sldId="270"/>
        </pc:sldMkLst>
        <pc:spChg chg="mod">
          <ac:chgData name="Pieter Geentjens (RIZIV-INAMI)" userId="53323513-2b15-4aff-aad2-5ee82f444ad2" providerId="ADAL" clId="{FC378269-F4B6-4EFF-94E7-11561A225104}" dt="2022-12-15T13:12:02.702" v="630" actId="20577"/>
          <ac:spMkLst>
            <pc:docMk/>
            <pc:sldMk cId="1965047547" sldId="270"/>
            <ac:spMk id="2" creationId="{03DAA85F-0357-42D3-8B62-88EF64E90E43}"/>
          </ac:spMkLst>
        </pc:spChg>
        <pc:graphicFrameChg chg="mod">
          <ac:chgData name="Pieter Geentjens (RIZIV-INAMI)" userId="53323513-2b15-4aff-aad2-5ee82f444ad2" providerId="ADAL" clId="{FC378269-F4B6-4EFF-94E7-11561A225104}" dt="2022-12-15T13:11:37.096" v="601" actId="113"/>
          <ac:graphicFrameMkLst>
            <pc:docMk/>
            <pc:sldMk cId="1965047547" sldId="270"/>
            <ac:graphicFrameMk id="5" creationId="{6D8212FB-01CD-A304-981C-D6DFB6BC9277}"/>
          </ac:graphicFrameMkLst>
        </pc:graphicFrameChg>
      </pc:sldChg>
      <pc:sldChg chg="modSp mod">
        <pc:chgData name="Pieter Geentjens (RIZIV-INAMI)" userId="53323513-2b15-4aff-aad2-5ee82f444ad2" providerId="ADAL" clId="{FC378269-F4B6-4EFF-94E7-11561A225104}" dt="2022-12-15T12:48:36.814" v="184" actId="27636"/>
        <pc:sldMkLst>
          <pc:docMk/>
          <pc:sldMk cId="1108544107" sldId="273"/>
        </pc:sldMkLst>
        <pc:spChg chg="mod">
          <ac:chgData name="Pieter Geentjens (RIZIV-INAMI)" userId="53323513-2b15-4aff-aad2-5ee82f444ad2" providerId="ADAL" clId="{FC378269-F4B6-4EFF-94E7-11561A225104}" dt="2022-12-15T12:47:30.823" v="158" actId="20577"/>
          <ac:spMkLst>
            <pc:docMk/>
            <pc:sldMk cId="1108544107" sldId="273"/>
            <ac:spMk id="2" creationId="{7E85DF21-2DEC-4131-A1F6-3CF019F3FE38}"/>
          </ac:spMkLst>
        </pc:spChg>
        <pc:spChg chg="mod">
          <ac:chgData name="Pieter Geentjens (RIZIV-INAMI)" userId="53323513-2b15-4aff-aad2-5ee82f444ad2" providerId="ADAL" clId="{FC378269-F4B6-4EFF-94E7-11561A225104}" dt="2022-12-15T12:48:36.814" v="184" actId="27636"/>
          <ac:spMkLst>
            <pc:docMk/>
            <pc:sldMk cId="1108544107" sldId="273"/>
            <ac:spMk id="3" creationId="{5DE52C21-A75E-484C-9129-32AC761C2129}"/>
          </ac:spMkLst>
        </pc:spChg>
      </pc:sldChg>
      <pc:sldChg chg="modSp mod">
        <pc:chgData name="Pieter Geentjens (RIZIV-INAMI)" userId="53323513-2b15-4aff-aad2-5ee82f444ad2" providerId="ADAL" clId="{FC378269-F4B6-4EFF-94E7-11561A225104}" dt="2022-12-15T12:47:22.064" v="149" actId="13926"/>
        <pc:sldMkLst>
          <pc:docMk/>
          <pc:sldMk cId="1740728960" sldId="274"/>
        </pc:sldMkLst>
        <pc:spChg chg="mod">
          <ac:chgData name="Pieter Geentjens (RIZIV-INAMI)" userId="53323513-2b15-4aff-aad2-5ee82f444ad2" providerId="ADAL" clId="{FC378269-F4B6-4EFF-94E7-11561A225104}" dt="2022-12-15T12:42:42.212" v="121" actId="20577"/>
          <ac:spMkLst>
            <pc:docMk/>
            <pc:sldMk cId="1740728960" sldId="274"/>
            <ac:spMk id="2" creationId="{7E85DF21-2DEC-4131-A1F6-3CF019F3FE38}"/>
          </ac:spMkLst>
        </pc:spChg>
        <pc:spChg chg="mod">
          <ac:chgData name="Pieter Geentjens (RIZIV-INAMI)" userId="53323513-2b15-4aff-aad2-5ee82f444ad2" providerId="ADAL" clId="{FC378269-F4B6-4EFF-94E7-11561A225104}" dt="2022-12-15T12:47:22.064" v="149" actId="13926"/>
          <ac:spMkLst>
            <pc:docMk/>
            <pc:sldMk cId="1740728960" sldId="274"/>
            <ac:spMk id="3" creationId="{5DE52C21-A75E-484C-9129-32AC761C2129}"/>
          </ac:spMkLst>
        </pc:spChg>
      </pc:sldChg>
      <pc:sldChg chg="modSp mod">
        <pc:chgData name="Pieter Geentjens (RIZIV-INAMI)" userId="53323513-2b15-4aff-aad2-5ee82f444ad2" providerId="ADAL" clId="{FC378269-F4B6-4EFF-94E7-11561A225104}" dt="2022-12-15T12:56:20.405" v="427" actId="207"/>
        <pc:sldMkLst>
          <pc:docMk/>
          <pc:sldMk cId="2342756974" sldId="275"/>
        </pc:sldMkLst>
        <pc:spChg chg="mod">
          <ac:chgData name="Pieter Geentjens (RIZIV-INAMI)" userId="53323513-2b15-4aff-aad2-5ee82f444ad2" providerId="ADAL" clId="{FC378269-F4B6-4EFF-94E7-11561A225104}" dt="2022-12-15T12:55:01.917" v="422" actId="404"/>
          <ac:spMkLst>
            <pc:docMk/>
            <pc:sldMk cId="2342756974" sldId="275"/>
            <ac:spMk id="2" creationId="{C7E3B449-3925-4287-A841-E893E3619B94}"/>
          </ac:spMkLst>
        </pc:spChg>
        <pc:graphicFrameChg chg="mod">
          <ac:chgData name="Pieter Geentjens (RIZIV-INAMI)" userId="53323513-2b15-4aff-aad2-5ee82f444ad2" providerId="ADAL" clId="{FC378269-F4B6-4EFF-94E7-11561A225104}" dt="2022-12-15T12:56:20.405" v="427" actId="207"/>
          <ac:graphicFrameMkLst>
            <pc:docMk/>
            <pc:sldMk cId="2342756974" sldId="275"/>
            <ac:graphicFrameMk id="5" creationId="{298A8065-E2B3-F764-11CE-79784A8A98CA}"/>
          </ac:graphicFrameMkLst>
        </pc:graphicFrameChg>
      </pc:sldChg>
      <pc:sldChg chg="modSp mod">
        <pc:chgData name="Pieter Geentjens (RIZIV-INAMI)" userId="53323513-2b15-4aff-aad2-5ee82f444ad2" providerId="ADAL" clId="{FC378269-F4B6-4EFF-94E7-11561A225104}" dt="2022-12-15T13:17:35.369" v="704"/>
        <pc:sldMkLst>
          <pc:docMk/>
          <pc:sldMk cId="1487738588" sldId="276"/>
        </pc:sldMkLst>
        <pc:spChg chg="mod">
          <ac:chgData name="Pieter Geentjens (RIZIV-INAMI)" userId="53323513-2b15-4aff-aad2-5ee82f444ad2" providerId="ADAL" clId="{FC378269-F4B6-4EFF-94E7-11561A225104}" dt="2022-12-15T13:13:34.079" v="686" actId="20577"/>
          <ac:spMkLst>
            <pc:docMk/>
            <pc:sldMk cId="1487738588" sldId="276"/>
            <ac:spMk id="2" creationId="{18858146-98E7-46A0-96BD-EA0636D593AA}"/>
          </ac:spMkLst>
        </pc:spChg>
        <pc:graphicFrameChg chg="mod">
          <ac:chgData name="Pieter Geentjens (RIZIV-INAMI)" userId="53323513-2b15-4aff-aad2-5ee82f444ad2" providerId="ADAL" clId="{FC378269-F4B6-4EFF-94E7-11561A225104}" dt="2022-12-15T13:17:35.369" v="704"/>
          <ac:graphicFrameMkLst>
            <pc:docMk/>
            <pc:sldMk cId="1487738588" sldId="276"/>
            <ac:graphicFrameMk id="5" creationId="{DD8DB7C3-C63C-AEF1-30B2-A51C880D91AE}"/>
          </ac:graphicFrameMkLst>
        </pc:graphicFrameChg>
      </pc:sldChg>
      <pc:sldChg chg="modSp mod">
        <pc:chgData name="Pieter Geentjens (RIZIV-INAMI)" userId="53323513-2b15-4aff-aad2-5ee82f444ad2" providerId="ADAL" clId="{FC378269-F4B6-4EFF-94E7-11561A225104}" dt="2022-12-15T17:22:45.228" v="2908" actId="403"/>
        <pc:sldMkLst>
          <pc:docMk/>
          <pc:sldMk cId="2278431779" sldId="277"/>
        </pc:sldMkLst>
        <pc:spChg chg="mod">
          <ac:chgData name="Pieter Geentjens (RIZIV-INAMI)" userId="53323513-2b15-4aff-aad2-5ee82f444ad2" providerId="ADAL" clId="{FC378269-F4B6-4EFF-94E7-11561A225104}" dt="2022-12-15T13:58:50.447" v="898" actId="20577"/>
          <ac:spMkLst>
            <pc:docMk/>
            <pc:sldMk cId="2278431779" sldId="277"/>
            <ac:spMk id="2" creationId="{3ECEF346-C28B-4038-A9A1-3701650E1648}"/>
          </ac:spMkLst>
        </pc:spChg>
        <pc:spChg chg="mod">
          <ac:chgData name="Pieter Geentjens (RIZIV-INAMI)" userId="53323513-2b15-4aff-aad2-5ee82f444ad2" providerId="ADAL" clId="{FC378269-F4B6-4EFF-94E7-11561A225104}" dt="2022-12-15T17:22:45.228" v="2908" actId="403"/>
          <ac:spMkLst>
            <pc:docMk/>
            <pc:sldMk cId="2278431779" sldId="277"/>
            <ac:spMk id="5" creationId="{E014CA1F-2891-4963-B4A1-2F8280246CAA}"/>
          </ac:spMkLst>
        </pc:spChg>
      </pc:sldChg>
      <pc:sldChg chg="modSp mod">
        <pc:chgData name="Pieter Geentjens (RIZIV-INAMI)" userId="53323513-2b15-4aff-aad2-5ee82f444ad2" providerId="ADAL" clId="{FC378269-F4B6-4EFF-94E7-11561A225104}" dt="2022-12-15T14:03:07.232" v="932" actId="113"/>
        <pc:sldMkLst>
          <pc:docMk/>
          <pc:sldMk cId="2478125005" sldId="278"/>
        </pc:sldMkLst>
        <pc:spChg chg="mod">
          <ac:chgData name="Pieter Geentjens (RIZIV-INAMI)" userId="53323513-2b15-4aff-aad2-5ee82f444ad2" providerId="ADAL" clId="{FC378269-F4B6-4EFF-94E7-11561A225104}" dt="2022-12-15T14:01:24.802" v="924" actId="20577"/>
          <ac:spMkLst>
            <pc:docMk/>
            <pc:sldMk cId="2478125005" sldId="278"/>
            <ac:spMk id="2" creationId="{3ECEF346-C28B-4038-A9A1-3701650E1648}"/>
          </ac:spMkLst>
        </pc:spChg>
        <pc:spChg chg="mod">
          <ac:chgData name="Pieter Geentjens (RIZIV-INAMI)" userId="53323513-2b15-4aff-aad2-5ee82f444ad2" providerId="ADAL" clId="{FC378269-F4B6-4EFF-94E7-11561A225104}" dt="2022-12-15T14:03:07.232" v="932" actId="113"/>
          <ac:spMkLst>
            <pc:docMk/>
            <pc:sldMk cId="2478125005" sldId="278"/>
            <ac:spMk id="5" creationId="{E014CA1F-2891-4963-B4A1-2F8280246CAA}"/>
          </ac:spMkLst>
        </pc:spChg>
      </pc:sldChg>
      <pc:sldChg chg="modSp mod">
        <pc:chgData name="Pieter Geentjens (RIZIV-INAMI)" userId="53323513-2b15-4aff-aad2-5ee82f444ad2" providerId="ADAL" clId="{FC378269-F4B6-4EFF-94E7-11561A225104}" dt="2022-12-15T14:15:22.939" v="1097" actId="20577"/>
        <pc:sldMkLst>
          <pc:docMk/>
          <pc:sldMk cId="2718071973" sldId="282"/>
        </pc:sldMkLst>
        <pc:spChg chg="mod">
          <ac:chgData name="Pieter Geentjens (RIZIV-INAMI)" userId="53323513-2b15-4aff-aad2-5ee82f444ad2" providerId="ADAL" clId="{FC378269-F4B6-4EFF-94E7-11561A225104}" dt="2022-12-15T14:14:57.211" v="1087" actId="404"/>
          <ac:spMkLst>
            <pc:docMk/>
            <pc:sldMk cId="2718071973" sldId="282"/>
            <ac:spMk id="2" creationId="{F43E8E99-2FDF-47D7-A45D-6E2D7DF5E5B5}"/>
          </ac:spMkLst>
        </pc:spChg>
        <pc:graphicFrameChg chg="mod">
          <ac:chgData name="Pieter Geentjens (RIZIV-INAMI)" userId="53323513-2b15-4aff-aad2-5ee82f444ad2" providerId="ADAL" clId="{FC378269-F4B6-4EFF-94E7-11561A225104}" dt="2022-12-15T14:15:22.939" v="1097" actId="20577"/>
          <ac:graphicFrameMkLst>
            <pc:docMk/>
            <pc:sldMk cId="2718071973" sldId="282"/>
            <ac:graphicFrameMk id="8" creationId="{8D4DE759-1AFD-477D-BFD4-34988DB639A2}"/>
          </ac:graphicFrameMkLst>
        </pc:graphicFrameChg>
      </pc:sldChg>
      <pc:sldChg chg="modSp mod">
        <pc:chgData name="Pieter Geentjens (RIZIV-INAMI)" userId="53323513-2b15-4aff-aad2-5ee82f444ad2" providerId="ADAL" clId="{FC378269-F4B6-4EFF-94E7-11561A225104}" dt="2022-12-15T16:43:48.425" v="1384" actId="20577"/>
        <pc:sldMkLst>
          <pc:docMk/>
          <pc:sldMk cId="2136866553" sldId="292"/>
        </pc:sldMkLst>
        <pc:spChg chg="mod">
          <ac:chgData name="Pieter Geentjens (RIZIV-INAMI)" userId="53323513-2b15-4aff-aad2-5ee82f444ad2" providerId="ADAL" clId="{FC378269-F4B6-4EFF-94E7-11561A225104}" dt="2022-12-15T16:43:48.425" v="1384" actId="20577"/>
          <ac:spMkLst>
            <pc:docMk/>
            <pc:sldMk cId="2136866553" sldId="292"/>
            <ac:spMk id="2" creationId="{92D29E46-9EF6-4EB2-9F21-B7DF1E113D89}"/>
          </ac:spMkLst>
        </pc:spChg>
      </pc:sldChg>
      <pc:sldChg chg="modSp mod">
        <pc:chgData name="Pieter Geentjens (RIZIV-INAMI)" userId="53323513-2b15-4aff-aad2-5ee82f444ad2" providerId="ADAL" clId="{FC378269-F4B6-4EFF-94E7-11561A225104}" dt="2022-12-15T16:28:15.189" v="1222"/>
        <pc:sldMkLst>
          <pc:docMk/>
          <pc:sldMk cId="699584328" sldId="294"/>
        </pc:sldMkLst>
        <pc:spChg chg="mod">
          <ac:chgData name="Pieter Geentjens (RIZIV-INAMI)" userId="53323513-2b15-4aff-aad2-5ee82f444ad2" providerId="ADAL" clId="{FC378269-F4B6-4EFF-94E7-11561A225104}" dt="2022-12-15T16:28:15.189" v="1222"/>
          <ac:spMkLst>
            <pc:docMk/>
            <pc:sldMk cId="699584328" sldId="294"/>
            <ac:spMk id="2" creationId="{7E85DF21-2DEC-4131-A1F6-3CF019F3FE38}"/>
          </ac:spMkLst>
        </pc:spChg>
        <pc:spChg chg="mod">
          <ac:chgData name="Pieter Geentjens (RIZIV-INAMI)" userId="53323513-2b15-4aff-aad2-5ee82f444ad2" providerId="ADAL" clId="{FC378269-F4B6-4EFF-94E7-11561A225104}" dt="2022-12-15T16:27:45.059" v="1214"/>
          <ac:spMkLst>
            <pc:docMk/>
            <pc:sldMk cId="699584328" sldId="294"/>
            <ac:spMk id="3" creationId="{5DE52C21-A75E-484C-9129-32AC761C2129}"/>
          </ac:spMkLst>
        </pc:spChg>
      </pc:sldChg>
      <pc:sldChg chg="modSp">
        <pc:chgData name="Pieter Geentjens (RIZIV-INAMI)" userId="53323513-2b15-4aff-aad2-5ee82f444ad2" providerId="ADAL" clId="{FC378269-F4B6-4EFF-94E7-11561A225104}" dt="2022-12-15T14:08:23.598" v="957" actId="404"/>
        <pc:sldMkLst>
          <pc:docMk/>
          <pc:sldMk cId="3467930380" sldId="317"/>
        </pc:sldMkLst>
        <pc:graphicFrameChg chg="mod">
          <ac:chgData name="Pieter Geentjens (RIZIV-INAMI)" userId="53323513-2b15-4aff-aad2-5ee82f444ad2" providerId="ADAL" clId="{FC378269-F4B6-4EFF-94E7-11561A225104}" dt="2022-12-15T14:08:23.598" v="957" actId="404"/>
          <ac:graphicFrameMkLst>
            <pc:docMk/>
            <pc:sldMk cId="3467930380" sldId="317"/>
            <ac:graphicFrameMk id="3" creationId="{F0B3E994-84B0-49DA-B7FC-28E37E94445D}"/>
          </ac:graphicFrameMkLst>
        </pc:graphicFrameChg>
        <pc:graphicFrameChg chg="mod">
          <ac:chgData name="Pieter Geentjens (RIZIV-INAMI)" userId="53323513-2b15-4aff-aad2-5ee82f444ad2" providerId="ADAL" clId="{FC378269-F4B6-4EFF-94E7-11561A225104}" dt="2022-12-15T14:07:49.824" v="933"/>
          <ac:graphicFrameMkLst>
            <pc:docMk/>
            <pc:sldMk cId="3467930380" sldId="317"/>
            <ac:graphicFrameMk id="37" creationId="{B9C7258E-389D-1705-7269-D82600F89584}"/>
          </ac:graphicFrameMkLst>
        </pc:graphicFrameChg>
      </pc:sldChg>
      <pc:sldChg chg="modSp mod">
        <pc:chgData name="Pieter Geentjens (RIZIV-INAMI)" userId="53323513-2b15-4aff-aad2-5ee82f444ad2" providerId="ADAL" clId="{FC378269-F4B6-4EFF-94E7-11561A225104}" dt="2022-12-15T14:10:13.110" v="999" actId="12"/>
        <pc:sldMkLst>
          <pc:docMk/>
          <pc:sldMk cId="1260693560" sldId="318"/>
        </pc:sldMkLst>
        <pc:spChg chg="mod">
          <ac:chgData name="Pieter Geentjens (RIZIV-INAMI)" userId="53323513-2b15-4aff-aad2-5ee82f444ad2" providerId="ADAL" clId="{FC378269-F4B6-4EFF-94E7-11561A225104}" dt="2022-12-15T14:09:23.018" v="973" actId="13926"/>
          <ac:spMkLst>
            <pc:docMk/>
            <pc:sldMk cId="1260693560" sldId="318"/>
            <ac:spMk id="2" creationId="{1A73D88A-CD2C-4A46-A361-1567F29F1E35}"/>
          </ac:spMkLst>
        </pc:spChg>
        <pc:spChg chg="mod">
          <ac:chgData name="Pieter Geentjens (RIZIV-INAMI)" userId="53323513-2b15-4aff-aad2-5ee82f444ad2" providerId="ADAL" clId="{FC378269-F4B6-4EFF-94E7-11561A225104}" dt="2022-12-15T14:10:13.110" v="999" actId="12"/>
          <ac:spMkLst>
            <pc:docMk/>
            <pc:sldMk cId="1260693560" sldId="318"/>
            <ac:spMk id="3" creationId="{D8770A83-F1CB-4E81-9FAB-D112DC6F6790}"/>
          </ac:spMkLst>
        </pc:spChg>
      </pc:sldChg>
      <pc:sldChg chg="modSp mod">
        <pc:chgData name="Pieter Geentjens (RIZIV-INAMI)" userId="53323513-2b15-4aff-aad2-5ee82f444ad2" providerId="ADAL" clId="{FC378269-F4B6-4EFF-94E7-11561A225104}" dt="2022-12-15T14:12:16.496" v="1032" actId="12"/>
        <pc:sldMkLst>
          <pc:docMk/>
          <pc:sldMk cId="3095598881" sldId="320"/>
        </pc:sldMkLst>
        <pc:spChg chg="mod">
          <ac:chgData name="Pieter Geentjens (RIZIV-INAMI)" userId="53323513-2b15-4aff-aad2-5ee82f444ad2" providerId="ADAL" clId="{FC378269-F4B6-4EFF-94E7-11561A225104}" dt="2022-12-15T14:11:08.214" v="1012" actId="20577"/>
          <ac:spMkLst>
            <pc:docMk/>
            <pc:sldMk cId="3095598881" sldId="320"/>
            <ac:spMk id="2" creationId="{3D520342-4A0A-4E62-8549-80F28140EB81}"/>
          </ac:spMkLst>
        </pc:spChg>
        <pc:spChg chg="mod">
          <ac:chgData name="Pieter Geentjens (RIZIV-INAMI)" userId="53323513-2b15-4aff-aad2-5ee82f444ad2" providerId="ADAL" clId="{FC378269-F4B6-4EFF-94E7-11561A225104}" dt="2022-12-15T14:12:16.496" v="1032" actId="12"/>
          <ac:spMkLst>
            <pc:docMk/>
            <pc:sldMk cId="3095598881" sldId="320"/>
            <ac:spMk id="3" creationId="{4939BA2D-ED9A-4202-8150-53C8FBD8DD97}"/>
          </ac:spMkLst>
        </pc:spChg>
      </pc:sldChg>
      <pc:sldChg chg="modSp mod">
        <pc:chgData name="Pieter Geentjens (RIZIV-INAMI)" userId="53323513-2b15-4aff-aad2-5ee82f444ad2" providerId="ADAL" clId="{FC378269-F4B6-4EFF-94E7-11561A225104}" dt="2022-12-15T14:13:45.688" v="1066" actId="20577"/>
        <pc:sldMkLst>
          <pc:docMk/>
          <pc:sldMk cId="453855128" sldId="321"/>
        </pc:sldMkLst>
        <pc:spChg chg="mod">
          <ac:chgData name="Pieter Geentjens (RIZIV-INAMI)" userId="53323513-2b15-4aff-aad2-5ee82f444ad2" providerId="ADAL" clId="{FC378269-F4B6-4EFF-94E7-11561A225104}" dt="2022-12-15T14:13:45.688" v="1066" actId="20577"/>
          <ac:spMkLst>
            <pc:docMk/>
            <pc:sldMk cId="453855128" sldId="321"/>
            <ac:spMk id="2" creationId="{86C9AB99-FA2E-4158-8592-9FC5603B498E}"/>
          </ac:spMkLst>
        </pc:spChg>
        <pc:graphicFrameChg chg="mod">
          <ac:chgData name="Pieter Geentjens (RIZIV-INAMI)" userId="53323513-2b15-4aff-aad2-5ee82f444ad2" providerId="ADAL" clId="{FC378269-F4B6-4EFF-94E7-11561A225104}" dt="2022-12-15T14:13:21.357" v="1053"/>
          <ac:graphicFrameMkLst>
            <pc:docMk/>
            <pc:sldMk cId="453855128" sldId="321"/>
            <ac:graphicFrameMk id="75" creationId="{E20B94A2-0EDF-6A55-6553-D008EE9FD0DB}"/>
          </ac:graphicFrameMkLst>
        </pc:graphicFrameChg>
      </pc:sldChg>
      <pc:sldChg chg="modSp mod">
        <pc:chgData name="Pieter Geentjens (RIZIV-INAMI)" userId="53323513-2b15-4aff-aad2-5ee82f444ad2" providerId="ADAL" clId="{FC378269-F4B6-4EFF-94E7-11561A225104}" dt="2022-12-15T14:14:25.712" v="1084"/>
        <pc:sldMkLst>
          <pc:docMk/>
          <pc:sldMk cId="1203502181" sldId="325"/>
        </pc:sldMkLst>
        <pc:spChg chg="mod">
          <ac:chgData name="Pieter Geentjens (RIZIV-INAMI)" userId="53323513-2b15-4aff-aad2-5ee82f444ad2" providerId="ADAL" clId="{FC378269-F4B6-4EFF-94E7-11561A225104}" dt="2022-12-15T14:14:17.401" v="1083" actId="207"/>
          <ac:spMkLst>
            <pc:docMk/>
            <pc:sldMk cId="1203502181" sldId="325"/>
            <ac:spMk id="2" creationId="{2ADCD4F2-AB7A-4267-AFA3-81266E6721C5}"/>
          </ac:spMkLst>
        </pc:spChg>
        <pc:spChg chg="mod">
          <ac:chgData name="Pieter Geentjens (RIZIV-INAMI)" userId="53323513-2b15-4aff-aad2-5ee82f444ad2" providerId="ADAL" clId="{FC378269-F4B6-4EFF-94E7-11561A225104}" dt="2022-12-15T14:14:25.712" v="1084"/>
          <ac:spMkLst>
            <pc:docMk/>
            <pc:sldMk cId="1203502181" sldId="325"/>
            <ac:spMk id="3" creationId="{1C9B03EB-B2BB-4A1F-893C-A5481881DD83}"/>
          </ac:spMkLst>
        </pc:spChg>
      </pc:sldChg>
      <pc:sldChg chg="modSp mod">
        <pc:chgData name="Pieter Geentjens (RIZIV-INAMI)" userId="53323513-2b15-4aff-aad2-5ee82f444ad2" providerId="ADAL" clId="{FC378269-F4B6-4EFF-94E7-11561A225104}" dt="2022-12-15T17:33:12.345" v="2990" actId="20577"/>
        <pc:sldMkLst>
          <pc:docMk/>
          <pc:sldMk cId="171756552" sldId="326"/>
        </pc:sldMkLst>
        <pc:spChg chg="mod">
          <ac:chgData name="Pieter Geentjens (RIZIV-INAMI)" userId="53323513-2b15-4aff-aad2-5ee82f444ad2" providerId="ADAL" clId="{FC378269-F4B6-4EFF-94E7-11561A225104}" dt="2022-12-15T17:06:26.028" v="2538" actId="20577"/>
          <ac:spMkLst>
            <pc:docMk/>
            <pc:sldMk cId="171756552" sldId="326"/>
            <ac:spMk id="2" creationId="{2E294045-FB7E-47D7-ABB8-37EED425A75B}"/>
          </ac:spMkLst>
        </pc:spChg>
        <pc:spChg chg="mod">
          <ac:chgData name="Pieter Geentjens (RIZIV-INAMI)" userId="53323513-2b15-4aff-aad2-5ee82f444ad2" providerId="ADAL" clId="{FC378269-F4B6-4EFF-94E7-11561A225104}" dt="2022-12-15T17:03:00.432" v="2398" actId="20577"/>
          <ac:spMkLst>
            <pc:docMk/>
            <pc:sldMk cId="171756552" sldId="326"/>
            <ac:spMk id="6" creationId="{2103FBDF-B579-46DA-93CE-06579D0ACB0D}"/>
          </ac:spMkLst>
        </pc:spChg>
        <pc:spChg chg="mod">
          <ac:chgData name="Pieter Geentjens (RIZIV-INAMI)" userId="53323513-2b15-4aff-aad2-5ee82f444ad2" providerId="ADAL" clId="{FC378269-F4B6-4EFF-94E7-11561A225104}" dt="2022-12-15T17:07:18.292" v="2559" actId="20577"/>
          <ac:spMkLst>
            <pc:docMk/>
            <pc:sldMk cId="171756552" sldId="326"/>
            <ac:spMk id="9" creationId="{4A966119-D783-4279-8BA7-ADB442054CFF}"/>
          </ac:spMkLst>
        </pc:spChg>
        <pc:spChg chg="mod">
          <ac:chgData name="Pieter Geentjens (RIZIV-INAMI)" userId="53323513-2b15-4aff-aad2-5ee82f444ad2" providerId="ADAL" clId="{FC378269-F4B6-4EFF-94E7-11561A225104}" dt="2022-12-15T17:09:48.928" v="2727"/>
          <ac:spMkLst>
            <pc:docMk/>
            <pc:sldMk cId="171756552" sldId="326"/>
            <ac:spMk id="10" creationId="{E4FB83BF-44F2-4102-A375-2734D0C0904B}"/>
          </ac:spMkLst>
        </pc:spChg>
        <pc:graphicFrameChg chg="mod">
          <ac:chgData name="Pieter Geentjens (RIZIV-INAMI)" userId="53323513-2b15-4aff-aad2-5ee82f444ad2" providerId="ADAL" clId="{FC378269-F4B6-4EFF-94E7-11561A225104}" dt="2022-12-15T17:33:12.345" v="2990" actId="20577"/>
          <ac:graphicFrameMkLst>
            <pc:docMk/>
            <pc:sldMk cId="171756552" sldId="326"/>
            <ac:graphicFrameMk id="8" creationId="{2355E909-8C5F-476E-A8EE-1015D8074F60}"/>
          </ac:graphicFrameMkLst>
        </pc:graphicFrameChg>
      </pc:sldChg>
      <pc:sldChg chg="modSp mod ord">
        <pc:chgData name="Pieter Geentjens (RIZIV-INAMI)" userId="53323513-2b15-4aff-aad2-5ee82f444ad2" providerId="ADAL" clId="{FC378269-F4B6-4EFF-94E7-11561A225104}" dt="2022-12-15T17:28:37.450" v="2978" actId="20577"/>
        <pc:sldMkLst>
          <pc:docMk/>
          <pc:sldMk cId="405354764" sldId="327"/>
        </pc:sldMkLst>
        <pc:spChg chg="mod">
          <ac:chgData name="Pieter Geentjens (RIZIV-INAMI)" userId="53323513-2b15-4aff-aad2-5ee82f444ad2" providerId="ADAL" clId="{FC378269-F4B6-4EFF-94E7-11561A225104}" dt="2022-12-15T16:55:27.980" v="1926" actId="13926"/>
          <ac:spMkLst>
            <pc:docMk/>
            <pc:sldMk cId="405354764" sldId="327"/>
            <ac:spMk id="2" creationId="{2E294045-FB7E-47D7-ABB8-37EED425A75B}"/>
          </ac:spMkLst>
        </pc:spChg>
        <pc:graphicFrameChg chg="mod">
          <ac:chgData name="Pieter Geentjens (RIZIV-INAMI)" userId="53323513-2b15-4aff-aad2-5ee82f444ad2" providerId="ADAL" clId="{FC378269-F4B6-4EFF-94E7-11561A225104}" dt="2022-12-15T17:28:37.450" v="2978" actId="20577"/>
          <ac:graphicFrameMkLst>
            <pc:docMk/>
            <pc:sldMk cId="405354764" sldId="327"/>
            <ac:graphicFrameMk id="35" creationId="{891AB95D-5442-68AE-24D7-A37EDEE1D90E}"/>
          </ac:graphicFrameMkLst>
        </pc:graphicFrameChg>
      </pc:sldChg>
      <pc:sldChg chg="modSp mod">
        <pc:chgData name="Pieter Geentjens (RIZIV-INAMI)" userId="53323513-2b15-4aff-aad2-5ee82f444ad2" providerId="ADAL" clId="{FC378269-F4B6-4EFF-94E7-11561A225104}" dt="2022-12-15T16:53:01.994" v="1710"/>
        <pc:sldMkLst>
          <pc:docMk/>
          <pc:sldMk cId="1638446047" sldId="328"/>
        </pc:sldMkLst>
        <pc:spChg chg="mod">
          <ac:chgData name="Pieter Geentjens (RIZIV-INAMI)" userId="53323513-2b15-4aff-aad2-5ee82f444ad2" providerId="ADAL" clId="{FC378269-F4B6-4EFF-94E7-11561A225104}" dt="2022-12-15T16:48:49.220" v="1487" actId="20577"/>
          <ac:spMkLst>
            <pc:docMk/>
            <pc:sldMk cId="1638446047" sldId="328"/>
            <ac:spMk id="2" creationId="{2E294045-FB7E-47D7-ABB8-37EED425A75B}"/>
          </ac:spMkLst>
        </pc:spChg>
        <pc:graphicFrameChg chg="mod">
          <ac:chgData name="Pieter Geentjens (RIZIV-INAMI)" userId="53323513-2b15-4aff-aad2-5ee82f444ad2" providerId="ADAL" clId="{FC378269-F4B6-4EFF-94E7-11561A225104}" dt="2022-12-15T16:53:01.994" v="1710"/>
          <ac:graphicFrameMkLst>
            <pc:docMk/>
            <pc:sldMk cId="1638446047" sldId="328"/>
            <ac:graphicFrameMk id="20" creationId="{22A5936E-D307-DC7B-B19E-547E79FB7971}"/>
          </ac:graphicFrameMkLst>
        </pc:graphicFrameChg>
      </pc:sldChg>
      <pc:sldChg chg="modSp mod">
        <pc:chgData name="Pieter Geentjens (RIZIV-INAMI)" userId="53323513-2b15-4aff-aad2-5ee82f444ad2" providerId="ADAL" clId="{FC378269-F4B6-4EFF-94E7-11561A225104}" dt="2022-12-15T16:47:57.055" v="1480" actId="20577"/>
        <pc:sldMkLst>
          <pc:docMk/>
          <pc:sldMk cId="3682290636" sldId="329"/>
        </pc:sldMkLst>
        <pc:spChg chg="mod">
          <ac:chgData name="Pieter Geentjens (RIZIV-INAMI)" userId="53323513-2b15-4aff-aad2-5ee82f444ad2" providerId="ADAL" clId="{FC378269-F4B6-4EFF-94E7-11561A225104}" dt="2022-12-15T16:44:10.419" v="1385"/>
          <ac:spMkLst>
            <pc:docMk/>
            <pc:sldMk cId="3682290636" sldId="329"/>
            <ac:spMk id="2" creationId="{2E294045-FB7E-47D7-ABB8-37EED425A75B}"/>
          </ac:spMkLst>
        </pc:spChg>
        <pc:spChg chg="mod">
          <ac:chgData name="Pieter Geentjens (RIZIV-INAMI)" userId="53323513-2b15-4aff-aad2-5ee82f444ad2" providerId="ADAL" clId="{FC378269-F4B6-4EFF-94E7-11561A225104}" dt="2022-12-15T16:47:57.055" v="1480" actId="20577"/>
          <ac:spMkLst>
            <pc:docMk/>
            <pc:sldMk cId="3682290636" sldId="329"/>
            <ac:spMk id="5" creationId="{300F44AA-A62B-403B-9A44-D9D14E6D791F}"/>
          </ac:spMkLst>
        </pc:spChg>
      </pc:sldChg>
      <pc:sldChg chg="modSp del mod">
        <pc:chgData name="Pieter Geentjens (RIZIV-INAMI)" userId="53323513-2b15-4aff-aad2-5ee82f444ad2" providerId="ADAL" clId="{FC378269-F4B6-4EFF-94E7-11561A225104}" dt="2022-12-15T17:14:22.693" v="2853" actId="2696"/>
        <pc:sldMkLst>
          <pc:docMk/>
          <pc:sldMk cId="2254447075" sldId="330"/>
        </pc:sldMkLst>
        <pc:spChg chg="mod">
          <ac:chgData name="Pieter Geentjens (RIZIV-INAMI)" userId="53323513-2b15-4aff-aad2-5ee82f444ad2" providerId="ADAL" clId="{FC378269-F4B6-4EFF-94E7-11561A225104}" dt="2022-12-15T17:13:17.795" v="2851" actId="113"/>
          <ac:spMkLst>
            <pc:docMk/>
            <pc:sldMk cId="2254447075" sldId="330"/>
            <ac:spMk id="2" creationId="{2E294045-FB7E-47D7-ABB8-37EED425A75B}"/>
          </ac:spMkLst>
        </pc:spChg>
      </pc:sldChg>
      <pc:sldChg chg="modSp mod">
        <pc:chgData name="Pieter Geentjens (RIZIV-INAMI)" userId="53323513-2b15-4aff-aad2-5ee82f444ad2" providerId="ADAL" clId="{FC378269-F4B6-4EFF-94E7-11561A225104}" dt="2022-12-15T16:43:08.146" v="1382" actId="20577"/>
        <pc:sldMkLst>
          <pc:docMk/>
          <pc:sldMk cId="1128262851" sldId="331"/>
        </pc:sldMkLst>
        <pc:spChg chg="mod">
          <ac:chgData name="Pieter Geentjens (RIZIV-INAMI)" userId="53323513-2b15-4aff-aad2-5ee82f444ad2" providerId="ADAL" clId="{FC378269-F4B6-4EFF-94E7-11561A225104}" dt="2022-12-15T16:28:39.388" v="1223"/>
          <ac:spMkLst>
            <pc:docMk/>
            <pc:sldMk cId="1128262851" sldId="331"/>
            <ac:spMk id="2" creationId="{35969BFE-4E48-466D-A7C8-517310990726}"/>
          </ac:spMkLst>
        </pc:spChg>
        <pc:spChg chg="mod">
          <ac:chgData name="Pieter Geentjens (RIZIV-INAMI)" userId="53323513-2b15-4aff-aad2-5ee82f444ad2" providerId="ADAL" clId="{FC378269-F4B6-4EFF-94E7-11561A225104}" dt="2022-12-15T16:43:08.146" v="1382" actId="20577"/>
          <ac:spMkLst>
            <pc:docMk/>
            <pc:sldMk cId="1128262851" sldId="331"/>
            <ac:spMk id="3" creationId="{A754BCDC-37B1-435D-A804-CB13A8618E47}"/>
          </ac:spMkLst>
        </pc:spChg>
      </pc:sldChg>
      <pc:sldChg chg="addSp delSp modSp add mod ord">
        <pc:chgData name="Pieter Geentjens (RIZIV-INAMI)" userId="53323513-2b15-4aff-aad2-5ee82f444ad2" providerId="ADAL" clId="{FC378269-F4B6-4EFF-94E7-11561A225104}" dt="2022-12-15T17:34:43.244" v="3037" actId="20577"/>
        <pc:sldMkLst>
          <pc:docMk/>
          <pc:sldMk cId="939545238" sldId="332"/>
        </pc:sldMkLst>
        <pc:spChg chg="mod">
          <ac:chgData name="Pieter Geentjens (RIZIV-INAMI)" userId="53323513-2b15-4aff-aad2-5ee82f444ad2" providerId="ADAL" clId="{FC378269-F4B6-4EFF-94E7-11561A225104}" dt="2022-12-15T17:15:03.085" v="2857" actId="113"/>
          <ac:spMkLst>
            <pc:docMk/>
            <pc:sldMk cId="939545238" sldId="332"/>
            <ac:spMk id="2" creationId="{2E294045-FB7E-47D7-ABB8-37EED425A75B}"/>
          </ac:spMkLst>
        </pc:spChg>
        <pc:spChg chg="del">
          <ac:chgData name="Pieter Geentjens (RIZIV-INAMI)" userId="53323513-2b15-4aff-aad2-5ee82f444ad2" providerId="ADAL" clId="{FC378269-F4B6-4EFF-94E7-11561A225104}" dt="2022-12-15T17:10:17.405" v="2731" actId="478"/>
          <ac:spMkLst>
            <pc:docMk/>
            <pc:sldMk cId="939545238" sldId="332"/>
            <ac:spMk id="6" creationId="{2103FBDF-B579-46DA-93CE-06579D0ACB0D}"/>
          </ac:spMkLst>
        </pc:spChg>
        <pc:spChg chg="del">
          <ac:chgData name="Pieter Geentjens (RIZIV-INAMI)" userId="53323513-2b15-4aff-aad2-5ee82f444ad2" providerId="ADAL" clId="{FC378269-F4B6-4EFF-94E7-11561A225104}" dt="2022-12-15T17:10:21.818" v="2732" actId="478"/>
          <ac:spMkLst>
            <pc:docMk/>
            <pc:sldMk cId="939545238" sldId="332"/>
            <ac:spMk id="9" creationId="{4A966119-D783-4279-8BA7-ADB442054CFF}"/>
          </ac:spMkLst>
        </pc:spChg>
        <pc:spChg chg="del">
          <ac:chgData name="Pieter Geentjens (RIZIV-INAMI)" userId="53323513-2b15-4aff-aad2-5ee82f444ad2" providerId="ADAL" clId="{FC378269-F4B6-4EFF-94E7-11561A225104}" dt="2022-12-15T17:10:24.292" v="2733" actId="478"/>
          <ac:spMkLst>
            <pc:docMk/>
            <pc:sldMk cId="939545238" sldId="332"/>
            <ac:spMk id="10" creationId="{E4FB83BF-44F2-4102-A375-2734D0C0904B}"/>
          </ac:spMkLst>
        </pc:spChg>
        <pc:spChg chg="add mod ord">
          <ac:chgData name="Pieter Geentjens (RIZIV-INAMI)" userId="53323513-2b15-4aff-aad2-5ee82f444ad2" providerId="ADAL" clId="{FC378269-F4B6-4EFF-94E7-11561A225104}" dt="2022-12-15T17:10:27.895" v="2735" actId="167"/>
          <ac:spMkLst>
            <pc:docMk/>
            <pc:sldMk cId="939545238" sldId="332"/>
            <ac:spMk id="11" creationId="{7E821E4C-49C2-4564-8639-FE1C2CB72966}"/>
          </ac:spMkLst>
        </pc:spChg>
        <pc:spChg chg="add mod ord">
          <ac:chgData name="Pieter Geentjens (RIZIV-INAMI)" userId="53323513-2b15-4aff-aad2-5ee82f444ad2" providerId="ADAL" clId="{FC378269-F4B6-4EFF-94E7-11561A225104}" dt="2022-12-15T17:10:40.164" v="2737" actId="167"/>
          <ac:spMkLst>
            <pc:docMk/>
            <pc:sldMk cId="939545238" sldId="332"/>
            <ac:spMk id="12" creationId="{4FC22ACC-3401-4C92-8518-7D4CD29A610C}"/>
          </ac:spMkLst>
        </pc:spChg>
        <pc:spChg chg="add mod">
          <ac:chgData name="Pieter Geentjens (RIZIV-INAMI)" userId="53323513-2b15-4aff-aad2-5ee82f444ad2" providerId="ADAL" clId="{FC378269-F4B6-4EFF-94E7-11561A225104}" dt="2022-12-15T17:10:55.342" v="2750" actId="1036"/>
          <ac:spMkLst>
            <pc:docMk/>
            <pc:sldMk cId="939545238" sldId="332"/>
            <ac:spMk id="13" creationId="{6CAB2900-9D65-4369-90EE-278B5AC9186C}"/>
          </ac:spMkLst>
        </pc:spChg>
        <pc:spChg chg="add mod">
          <ac:chgData name="Pieter Geentjens (RIZIV-INAMI)" userId="53323513-2b15-4aff-aad2-5ee82f444ad2" providerId="ADAL" clId="{FC378269-F4B6-4EFF-94E7-11561A225104}" dt="2022-12-15T17:10:51.724" v="2740" actId="1076"/>
          <ac:spMkLst>
            <pc:docMk/>
            <pc:sldMk cId="939545238" sldId="332"/>
            <ac:spMk id="14" creationId="{81CD892E-F0C4-4330-9231-D622A28F6633}"/>
          </ac:spMkLst>
        </pc:spChg>
        <pc:spChg chg="add del mod">
          <ac:chgData name="Pieter Geentjens (RIZIV-INAMI)" userId="53323513-2b15-4aff-aad2-5ee82f444ad2" providerId="ADAL" clId="{FC378269-F4B6-4EFF-94E7-11561A225104}" dt="2022-12-15T17:11:04.087" v="2752" actId="478"/>
          <ac:spMkLst>
            <pc:docMk/>
            <pc:sldMk cId="939545238" sldId="332"/>
            <ac:spMk id="15" creationId="{FBE502B1-8EB2-4102-B072-89656722B1D1}"/>
          </ac:spMkLst>
        </pc:spChg>
        <pc:spChg chg="add mod">
          <ac:chgData name="Pieter Geentjens (RIZIV-INAMI)" userId="53323513-2b15-4aff-aad2-5ee82f444ad2" providerId="ADAL" clId="{FC378269-F4B6-4EFF-94E7-11561A225104}" dt="2022-12-15T17:11:10.153" v="2753"/>
          <ac:spMkLst>
            <pc:docMk/>
            <pc:sldMk cId="939545238" sldId="332"/>
            <ac:spMk id="16" creationId="{71B49712-A31F-4A65-8E87-EDECB1B4A40A}"/>
          </ac:spMkLst>
        </pc:spChg>
        <pc:spChg chg="add mod">
          <ac:chgData name="Pieter Geentjens (RIZIV-INAMI)" userId="53323513-2b15-4aff-aad2-5ee82f444ad2" providerId="ADAL" clId="{FC378269-F4B6-4EFF-94E7-11561A225104}" dt="2022-12-15T17:11:56.003" v="2772" actId="1076"/>
          <ac:spMkLst>
            <pc:docMk/>
            <pc:sldMk cId="939545238" sldId="332"/>
            <ac:spMk id="17" creationId="{9D2D8E48-966B-4D92-87DA-810165AD28A3}"/>
          </ac:spMkLst>
        </pc:spChg>
        <pc:spChg chg="add del">
          <ac:chgData name="Pieter Geentjens (RIZIV-INAMI)" userId="53323513-2b15-4aff-aad2-5ee82f444ad2" providerId="ADAL" clId="{FC378269-F4B6-4EFF-94E7-11561A225104}" dt="2022-12-15T17:11:34.203" v="2758" actId="22"/>
          <ac:spMkLst>
            <pc:docMk/>
            <pc:sldMk cId="939545238" sldId="332"/>
            <ac:spMk id="18" creationId="{3CA4CA18-A8DC-41F5-931B-DEED1AB476B5}"/>
          </ac:spMkLst>
        </pc:spChg>
        <pc:spChg chg="add mod">
          <ac:chgData name="Pieter Geentjens (RIZIV-INAMI)" userId="53323513-2b15-4aff-aad2-5ee82f444ad2" providerId="ADAL" clId="{FC378269-F4B6-4EFF-94E7-11561A225104}" dt="2022-12-15T17:11:51.731" v="2771" actId="1076"/>
          <ac:spMkLst>
            <pc:docMk/>
            <pc:sldMk cId="939545238" sldId="332"/>
            <ac:spMk id="19" creationId="{86943D2B-A892-4359-99B5-C0CD13CDE9ED}"/>
          </ac:spMkLst>
        </pc:spChg>
        <pc:spChg chg="add mod">
          <ac:chgData name="Pieter Geentjens (RIZIV-INAMI)" userId="53323513-2b15-4aff-aad2-5ee82f444ad2" providerId="ADAL" clId="{FC378269-F4B6-4EFF-94E7-11561A225104}" dt="2022-12-15T17:14:08.977" v="2852"/>
          <ac:spMkLst>
            <pc:docMk/>
            <pc:sldMk cId="939545238" sldId="332"/>
            <ac:spMk id="20" creationId="{A6718AF5-8BE0-4F80-B7C4-86C7536E6D79}"/>
          </ac:spMkLst>
        </pc:spChg>
        <pc:spChg chg="add mod">
          <ac:chgData name="Pieter Geentjens (RIZIV-INAMI)" userId="53323513-2b15-4aff-aad2-5ee82f444ad2" providerId="ADAL" clId="{FC378269-F4B6-4EFF-94E7-11561A225104}" dt="2022-12-15T17:12:07.884" v="2774"/>
          <ac:spMkLst>
            <pc:docMk/>
            <pc:sldMk cId="939545238" sldId="332"/>
            <ac:spMk id="21" creationId="{973B30AB-A87A-4E81-A97C-56DDB517EF80}"/>
          </ac:spMkLst>
        </pc:spChg>
        <pc:spChg chg="add mod">
          <ac:chgData name="Pieter Geentjens (RIZIV-INAMI)" userId="53323513-2b15-4aff-aad2-5ee82f444ad2" providerId="ADAL" clId="{FC378269-F4B6-4EFF-94E7-11561A225104}" dt="2022-12-15T17:12:13.575" v="2775"/>
          <ac:spMkLst>
            <pc:docMk/>
            <pc:sldMk cId="939545238" sldId="332"/>
            <ac:spMk id="22" creationId="{02463C0B-935A-4D5F-84D6-38C46642FBEC}"/>
          </ac:spMkLst>
        </pc:spChg>
        <pc:spChg chg="add mod">
          <ac:chgData name="Pieter Geentjens (RIZIV-INAMI)" userId="53323513-2b15-4aff-aad2-5ee82f444ad2" providerId="ADAL" clId="{FC378269-F4B6-4EFF-94E7-11561A225104}" dt="2022-12-15T17:34:43.244" v="3037" actId="20577"/>
          <ac:spMkLst>
            <pc:docMk/>
            <pc:sldMk cId="939545238" sldId="332"/>
            <ac:spMk id="23" creationId="{E3ADDCFB-01EB-4E8D-9FB8-67696FF8D310}"/>
          </ac:spMkLst>
        </pc:spChg>
        <pc:spChg chg="add mod">
          <ac:chgData name="Pieter Geentjens (RIZIV-INAMI)" userId="53323513-2b15-4aff-aad2-5ee82f444ad2" providerId="ADAL" clId="{FC378269-F4B6-4EFF-94E7-11561A225104}" dt="2022-12-15T17:12:28.127" v="2777"/>
          <ac:spMkLst>
            <pc:docMk/>
            <pc:sldMk cId="939545238" sldId="332"/>
            <ac:spMk id="24" creationId="{DF6D12E1-A0B3-42F8-9CEE-88F36875AB36}"/>
          </ac:spMkLst>
        </pc:spChg>
        <pc:graphicFrameChg chg="mod">
          <ac:chgData name="Pieter Geentjens (RIZIV-INAMI)" userId="53323513-2b15-4aff-aad2-5ee82f444ad2" providerId="ADAL" clId="{FC378269-F4B6-4EFF-94E7-11561A225104}" dt="2022-12-15T17:33:30.881" v="3003" actId="20577"/>
          <ac:graphicFrameMkLst>
            <pc:docMk/>
            <pc:sldMk cId="939545238" sldId="332"/>
            <ac:graphicFrameMk id="8" creationId="{2355E909-8C5F-476E-A8EE-1015D8074F6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cloudbelgium.sharepoint.com/teams/GRP-NIHDI-1NewDeal-Stuurgroep/Shared%20Documents/Stuurgroep/data-analyse/werkdocument%20%20financiering%20HAP%20-%20as%20is%20-%20praktijkFF%20en%20per%20capi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accent5">
                    <a:lumMod val="75000"/>
                  </a:schemeClr>
                </a:solidFill>
                <a:latin typeface="+mj-lt"/>
                <a:ea typeface="+mj-ea"/>
                <a:cs typeface="+mj-cs"/>
              </a:defRPr>
            </a:pPr>
            <a:r>
              <a:rPr lang="fr-FR" b="1" dirty="0">
                <a:solidFill>
                  <a:schemeClr val="accent5">
                    <a:lumMod val="75000"/>
                  </a:schemeClr>
                </a:solidFill>
              </a:rPr>
              <a:t>Composition du financement dans le système de financement à l’acte</a:t>
            </a:r>
            <a:endParaRPr lang="en-US" b="1" dirty="0">
              <a:solidFill>
                <a:schemeClr val="accent5">
                  <a:lumMod val="75000"/>
                </a:schemeClr>
              </a:solidFill>
            </a:endParaRPr>
          </a:p>
        </c:rich>
      </c:tx>
      <c:layout>
        <c:manualLayout>
          <c:xMode val="edge"/>
          <c:yMode val="edge"/>
          <c:x val="9.2735936636245317E-4"/>
          <c:y val="0"/>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accent5">
                  <a:lumMod val="75000"/>
                </a:schemeClr>
              </a:solidFill>
              <a:latin typeface="+mj-lt"/>
              <a:ea typeface="+mj-ea"/>
              <a:cs typeface="+mj-cs"/>
            </a:defRPr>
          </a:pPr>
          <a:endParaRPr lang="en-US"/>
        </a:p>
      </c:txPr>
    </c:title>
    <c:autoTitleDeleted val="0"/>
    <c:plotArea>
      <c:layout/>
      <c:pieChart>
        <c:varyColors val="1"/>
        <c:ser>
          <c:idx val="1"/>
          <c:order val="1"/>
          <c:tx>
            <c:v>aandeel</c:v>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3428-4D5F-9A50-FCA7F6F2FE9A}"/>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3428-4D5F-9A50-FCA7F6F2FE9A}"/>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3428-4D5F-9A50-FCA7F6F2FE9A}"/>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3428-4D5F-9A50-FCA7F6F2FE9A}"/>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3428-4D5F-9A50-FCA7F6F2FE9A}"/>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3428-4D5F-9A50-FCA7F6F2FE9A}"/>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D-3428-4D5F-9A50-FCA7F6F2FE9A}"/>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F-3428-4D5F-9A50-FCA7F6F2FE9A}"/>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11-3428-4D5F-9A50-FCA7F6F2FE9A}"/>
              </c:ext>
            </c:extLst>
          </c:dPt>
          <c:dPt>
            <c:idx val="9"/>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13-3428-4D5F-9A50-FCA7F6F2FE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'AS IS'!$B$3:$B$15</c:f>
              <c:strCache>
                <c:ptCount val="10"/>
                <c:pt idx="0">
                  <c:v>Consultaties</c:v>
                </c:pt>
                <c:pt idx="1">
                  <c:v>Bezoeken</c:v>
                </c:pt>
                <c:pt idx="2">
                  <c:v>Permanentiesupplement</c:v>
                </c:pt>
                <c:pt idx="3">
                  <c:v>Urgentiesupplementen</c:v>
                </c:pt>
                <c:pt idx="4">
                  <c:v>Technische acten</c:v>
                </c:pt>
                <c:pt idx="5">
                  <c:v>GMD</c:v>
                </c:pt>
                <c:pt idx="6">
                  <c:v>Zorgtrajecten</c:v>
                </c:pt>
                <c:pt idx="7">
                  <c:v>beschikbaarheidshonoraria</c:v>
                </c:pt>
                <c:pt idx="8">
                  <c:v>Geïntegreerde praktijkpremie</c:v>
                </c:pt>
                <c:pt idx="9">
                  <c:v>Accreditatieforfait</c:v>
                </c:pt>
              </c:strCache>
            </c:strRef>
          </c:cat>
          <c:val>
            <c:numRef>
              <c:f>'AS IS'!$F$3:$F$15</c:f>
              <c:numCache>
                <c:formatCode>0%</c:formatCode>
                <c:ptCount val="10"/>
                <c:pt idx="0">
                  <c:v>0.54202805719369718</c:v>
                </c:pt>
                <c:pt idx="1">
                  <c:v>0.20229523499297478</c:v>
                </c:pt>
                <c:pt idx="2">
                  <c:v>1.1288997360066508E-2</c:v>
                </c:pt>
                <c:pt idx="3">
                  <c:v>9.5752283809866449E-3</c:v>
                </c:pt>
                <c:pt idx="4">
                  <c:v>9.1808184279998251E-3</c:v>
                </c:pt>
                <c:pt idx="5">
                  <c:v>0.17026112491309611</c:v>
                </c:pt>
                <c:pt idx="6">
                  <c:v>6.8581145138000947E-3</c:v>
                </c:pt>
                <c:pt idx="7">
                  <c:v>9.9179821768026182E-3</c:v>
                </c:pt>
                <c:pt idx="8">
                  <c:v>2.7284782217641367E-2</c:v>
                </c:pt>
                <c:pt idx="9">
                  <c:v>1.1309659822934848E-2</c:v>
                </c:pt>
              </c:numCache>
            </c:numRef>
          </c:val>
          <c:extLst>
            <c:ext xmlns:c16="http://schemas.microsoft.com/office/drawing/2014/chart" uri="{C3380CC4-5D6E-409C-BE32-E72D297353CC}">
              <c16:uniqueId val="{00000014-3428-4D5F-9A50-FCA7F6F2FE9A}"/>
            </c:ext>
          </c:extLst>
        </c:ser>
        <c:dLbls>
          <c:showLegendKey val="0"/>
          <c:showVal val="0"/>
          <c:showCatName val="0"/>
          <c:showSerName val="0"/>
          <c:showPercent val="0"/>
          <c:showBubbleSize val="0"/>
          <c:showLeaderLines val="1"/>
        </c:dLbls>
        <c:firstSliceAng val="0"/>
        <c:extLst>
          <c:ext xmlns:c15="http://schemas.microsoft.com/office/drawing/2012/chart" uri="{02D57815-91ED-43cb-92C2-25804820EDAC}">
            <c15:filteredPieSeries>
              <c15: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16-3428-4D5F-9A50-FCA7F6F2FE9A}"/>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18-3428-4D5F-9A50-FCA7F6F2FE9A}"/>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1A-3428-4D5F-9A50-FCA7F6F2FE9A}"/>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1C-3428-4D5F-9A50-FCA7F6F2FE9A}"/>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1E-3428-4D5F-9A50-FCA7F6F2FE9A}"/>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20-3428-4D5F-9A50-FCA7F6F2FE9A}"/>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22-3428-4D5F-9A50-FCA7F6F2FE9A}"/>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24-3428-4D5F-9A50-FCA7F6F2FE9A}"/>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26-3428-4D5F-9A50-FCA7F6F2FE9A}"/>
                    </c:ext>
                  </c:extLst>
                </c:dPt>
                <c:dPt>
                  <c:idx val="9"/>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28-3428-4D5F-9A50-FCA7F6F2FE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uri="{CE6537A1-D6FC-4f65-9D91-7224C49458BB}"/>
                  </c:extLst>
                </c:dLbls>
                <c:cat>
                  <c:strRef>
                    <c:extLst>
                      <c:ext uri="{02D57815-91ED-43cb-92C2-25804820EDAC}">
                        <c15:formulaRef>
                          <c15:sqref>'AS IS'!$B$3:$B$15</c15:sqref>
                        </c15:formulaRef>
                      </c:ext>
                    </c:extLst>
                    <c:strCache>
                      <c:ptCount val="10"/>
                      <c:pt idx="0">
                        <c:v>Consultaties</c:v>
                      </c:pt>
                      <c:pt idx="1">
                        <c:v>Bezoeken</c:v>
                      </c:pt>
                      <c:pt idx="2">
                        <c:v>Permanentiesupplement</c:v>
                      </c:pt>
                      <c:pt idx="3">
                        <c:v>Urgentiesupplementen</c:v>
                      </c:pt>
                      <c:pt idx="4">
                        <c:v>Technische acten</c:v>
                      </c:pt>
                      <c:pt idx="5">
                        <c:v>GMD</c:v>
                      </c:pt>
                      <c:pt idx="6">
                        <c:v>Zorgtrajecten</c:v>
                      </c:pt>
                      <c:pt idx="7">
                        <c:v>beschikbaarheidshonoraria</c:v>
                      </c:pt>
                      <c:pt idx="8">
                        <c:v>Geïntegreerde praktijkpremie</c:v>
                      </c:pt>
                      <c:pt idx="9">
                        <c:v>Accreditatieforfait</c:v>
                      </c:pt>
                    </c:strCache>
                  </c:strRef>
                </c:cat>
                <c:val>
                  <c:numRef>
                    <c:extLst>
                      <c:ext uri="{02D57815-91ED-43cb-92C2-25804820EDAC}">
                        <c15:formulaRef>
                          <c15:sqref>'AS IS'!$E$3:$E$15</c15:sqref>
                        </c15:formulaRef>
                      </c:ext>
                    </c:extLst>
                    <c:numCache>
                      <c:formatCode>_ * #,##0_-\ "€"_ ;_ * #,##0\-\ "€"_ ;_ * "-"??_-\ "€"_ ;_ @_ </c:formatCode>
                      <c:ptCount val="10"/>
                      <c:pt idx="0">
                        <c:v>891905000</c:v>
                      </c:pt>
                      <c:pt idx="1">
                        <c:v>332876000</c:v>
                      </c:pt>
                      <c:pt idx="2">
                        <c:v>18576000</c:v>
                      </c:pt>
                      <c:pt idx="3">
                        <c:v>15756000</c:v>
                      </c:pt>
                      <c:pt idx="4">
                        <c:v>15107000</c:v>
                      </c:pt>
                      <c:pt idx="5">
                        <c:v>280164000</c:v>
                      </c:pt>
                      <c:pt idx="6">
                        <c:v>11285000</c:v>
                      </c:pt>
                      <c:pt idx="7">
                        <c:v>16320000</c:v>
                      </c:pt>
                      <c:pt idx="8">
                        <c:v>44897000</c:v>
                      </c:pt>
                      <c:pt idx="9">
                        <c:v>18610000</c:v>
                      </c:pt>
                    </c:numCache>
                  </c:numRef>
                </c:val>
                <c:extLst>
                  <c:ext xmlns:c16="http://schemas.microsoft.com/office/drawing/2014/chart" uri="{C3380CC4-5D6E-409C-BE32-E72D297353CC}">
                    <c16:uniqueId val="{00000029-3428-4D5F-9A50-FCA7F6F2FE9A}"/>
                  </c:ext>
                </c:extLst>
              </c15:ser>
            </c15:filteredPieSeries>
          </c:ext>
        </c:extLst>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_rels/data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A2649-640A-48FD-A81B-452533135C58}"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en-US"/>
        </a:p>
      </dgm:t>
    </dgm:pt>
    <dgm:pt modelId="{385CF91C-7172-4BF2-9104-CEE2863DD1C3}">
      <dgm:prSet/>
      <dgm:spPr/>
      <dgm:t>
        <a:bodyPr/>
        <a:lstStyle/>
        <a:p>
          <a:r>
            <a:rPr lang="fr-FR" dirty="0"/>
            <a:t>Le médecin peut entrer volontairement dans ce 3ème modèle </a:t>
          </a:r>
          <a:r>
            <a:rPr lang="en-GB" b="1" dirty="0"/>
            <a:t>(opt-in)</a:t>
          </a:r>
          <a:endParaRPr lang="en-US" dirty="0"/>
        </a:p>
      </dgm:t>
    </dgm:pt>
    <dgm:pt modelId="{A33E2A90-DF4A-4177-AB0A-9441588C5A0E}" type="parTrans" cxnId="{0E6B6ECD-65D9-4365-89DB-5D7128E8FC86}">
      <dgm:prSet/>
      <dgm:spPr/>
      <dgm:t>
        <a:bodyPr/>
        <a:lstStyle/>
        <a:p>
          <a:endParaRPr lang="en-US"/>
        </a:p>
      </dgm:t>
    </dgm:pt>
    <dgm:pt modelId="{8368410F-B8CA-435F-BDA3-4924C43789C7}" type="sibTrans" cxnId="{0E6B6ECD-65D9-4365-89DB-5D7128E8FC86}">
      <dgm:prSet/>
      <dgm:spPr/>
      <dgm:t>
        <a:bodyPr/>
        <a:lstStyle/>
        <a:p>
          <a:endParaRPr lang="en-US"/>
        </a:p>
      </dgm:t>
    </dgm:pt>
    <dgm:pt modelId="{DAAE21D5-C030-42AA-9473-A4417DCAD923}">
      <dgm:prSet/>
      <dgm:spPr/>
      <dgm:t>
        <a:bodyPr/>
        <a:lstStyle/>
        <a:p>
          <a:r>
            <a:rPr lang="fr-FR" dirty="0"/>
            <a:t>Le patient conserve </a:t>
          </a:r>
          <a:r>
            <a:rPr lang="fr-FR" b="1" dirty="0"/>
            <a:t>le libre choix de son médecin </a:t>
          </a:r>
          <a:r>
            <a:rPr lang="fr-FR" dirty="0"/>
            <a:t>et de sa pratique</a:t>
          </a:r>
          <a:endParaRPr lang="en-US" dirty="0"/>
        </a:p>
      </dgm:t>
    </dgm:pt>
    <dgm:pt modelId="{1DBE6B89-7FD5-4D7A-9126-80F903C48E92}" type="parTrans" cxnId="{C320786E-BADA-4413-811B-2C9701F4DD3F}">
      <dgm:prSet/>
      <dgm:spPr/>
      <dgm:t>
        <a:bodyPr/>
        <a:lstStyle/>
        <a:p>
          <a:endParaRPr lang="en-US"/>
        </a:p>
      </dgm:t>
    </dgm:pt>
    <dgm:pt modelId="{13757C1D-6693-4588-818C-1FCD7F3057B2}" type="sibTrans" cxnId="{C320786E-BADA-4413-811B-2C9701F4DD3F}">
      <dgm:prSet/>
      <dgm:spPr/>
      <dgm:t>
        <a:bodyPr/>
        <a:lstStyle/>
        <a:p>
          <a:endParaRPr lang="en-US"/>
        </a:p>
      </dgm:t>
    </dgm:pt>
    <dgm:pt modelId="{34588C06-CD61-4453-95E5-F8FB899AEBFF}">
      <dgm:prSet/>
      <dgm:spPr/>
      <dgm:t>
        <a:bodyPr/>
        <a:lstStyle/>
        <a:p>
          <a:r>
            <a:rPr lang="fr-FR" dirty="0"/>
            <a:t>Le médecin généraliste conserve sa </a:t>
          </a:r>
          <a:r>
            <a:rPr lang="fr-FR" b="1" dirty="0"/>
            <a:t>liberté dans l'organisation de sa pratique</a:t>
          </a:r>
          <a:endParaRPr lang="en-US" b="1" dirty="0"/>
        </a:p>
      </dgm:t>
    </dgm:pt>
    <dgm:pt modelId="{CCCAE7AB-0A2D-4258-8E45-3F8A030E0C88}" type="parTrans" cxnId="{9283030D-C01E-47C2-A88C-17F565FFADC0}">
      <dgm:prSet/>
      <dgm:spPr/>
      <dgm:t>
        <a:bodyPr/>
        <a:lstStyle/>
        <a:p>
          <a:endParaRPr lang="en-US"/>
        </a:p>
      </dgm:t>
    </dgm:pt>
    <dgm:pt modelId="{89CEE389-9DBE-4A41-AF26-2226CFC6E6F6}" type="sibTrans" cxnId="{9283030D-C01E-47C2-A88C-17F565FFADC0}">
      <dgm:prSet/>
      <dgm:spPr/>
      <dgm:t>
        <a:bodyPr/>
        <a:lstStyle/>
        <a:p>
          <a:endParaRPr lang="en-US"/>
        </a:p>
      </dgm:t>
    </dgm:pt>
    <dgm:pt modelId="{12751ED3-3833-44DF-99F0-4EEB19BF8B44}">
      <dgm:prSet/>
      <dgm:spPr/>
      <dgm:t>
        <a:bodyPr/>
        <a:lstStyle/>
        <a:p>
          <a:r>
            <a:rPr lang="fr-FR" dirty="0"/>
            <a:t>Le nouveau modèle devrait prévoir un </a:t>
          </a:r>
          <a:r>
            <a:rPr lang="fr-FR" b="1" dirty="0"/>
            <a:t>paiement plus forfaitaire </a:t>
          </a:r>
          <a:r>
            <a:rPr lang="fr-FR" dirty="0"/>
            <a:t>et mettre en place des </a:t>
          </a:r>
          <a:r>
            <a:rPr lang="fr-FR" b="1" dirty="0"/>
            <a:t>incitations correctes.</a:t>
          </a:r>
          <a:endParaRPr lang="en-GB" b="1" dirty="0"/>
        </a:p>
      </dgm:t>
    </dgm:pt>
    <dgm:pt modelId="{2ED0DA58-BF31-439E-8197-1F2AEAA87BC9}" type="parTrans" cxnId="{96A76B3C-8ECA-4397-8A5A-880E8E16614C}">
      <dgm:prSet/>
      <dgm:spPr/>
      <dgm:t>
        <a:bodyPr/>
        <a:lstStyle/>
        <a:p>
          <a:endParaRPr lang="en-US"/>
        </a:p>
      </dgm:t>
    </dgm:pt>
    <dgm:pt modelId="{50200110-9E52-43D8-9B18-E3F852EEBE08}" type="sibTrans" cxnId="{96A76B3C-8ECA-4397-8A5A-880E8E16614C}">
      <dgm:prSet/>
      <dgm:spPr/>
      <dgm:t>
        <a:bodyPr/>
        <a:lstStyle/>
        <a:p>
          <a:endParaRPr lang="en-US"/>
        </a:p>
      </dgm:t>
    </dgm:pt>
    <dgm:pt modelId="{5EC0F1B9-970D-403C-934C-641D1494DE25}" type="pres">
      <dgm:prSet presAssocID="{97EA2649-640A-48FD-A81B-452533135C58}" presName="matrix" presStyleCnt="0">
        <dgm:presLayoutVars>
          <dgm:chMax val="1"/>
          <dgm:dir/>
          <dgm:resizeHandles val="exact"/>
        </dgm:presLayoutVars>
      </dgm:prSet>
      <dgm:spPr/>
    </dgm:pt>
    <dgm:pt modelId="{9CFD4333-BC35-4449-855D-97EB7353BB05}" type="pres">
      <dgm:prSet presAssocID="{97EA2649-640A-48FD-A81B-452533135C58}" presName="diamond" presStyleLbl="bgShp" presStyleIdx="0" presStyleCnt="1"/>
      <dgm:spPr/>
    </dgm:pt>
    <dgm:pt modelId="{68695A34-DEF4-487A-AC85-313DFE27DC96}" type="pres">
      <dgm:prSet presAssocID="{97EA2649-640A-48FD-A81B-452533135C58}" presName="quad1" presStyleLbl="node1" presStyleIdx="0" presStyleCnt="4">
        <dgm:presLayoutVars>
          <dgm:chMax val="0"/>
          <dgm:chPref val="0"/>
          <dgm:bulletEnabled val="1"/>
        </dgm:presLayoutVars>
      </dgm:prSet>
      <dgm:spPr/>
    </dgm:pt>
    <dgm:pt modelId="{5EAC0491-E7D9-4606-8197-159C1949B644}" type="pres">
      <dgm:prSet presAssocID="{97EA2649-640A-48FD-A81B-452533135C58}" presName="quad2" presStyleLbl="node1" presStyleIdx="1" presStyleCnt="4">
        <dgm:presLayoutVars>
          <dgm:chMax val="0"/>
          <dgm:chPref val="0"/>
          <dgm:bulletEnabled val="1"/>
        </dgm:presLayoutVars>
      </dgm:prSet>
      <dgm:spPr/>
    </dgm:pt>
    <dgm:pt modelId="{90D4CF09-6F07-45FD-B3DD-DC660773BE62}" type="pres">
      <dgm:prSet presAssocID="{97EA2649-640A-48FD-A81B-452533135C58}" presName="quad3" presStyleLbl="node1" presStyleIdx="2" presStyleCnt="4">
        <dgm:presLayoutVars>
          <dgm:chMax val="0"/>
          <dgm:chPref val="0"/>
          <dgm:bulletEnabled val="1"/>
        </dgm:presLayoutVars>
      </dgm:prSet>
      <dgm:spPr/>
    </dgm:pt>
    <dgm:pt modelId="{3750DC95-4FE5-41E2-8DE0-553A437EAE7C}" type="pres">
      <dgm:prSet presAssocID="{97EA2649-640A-48FD-A81B-452533135C58}" presName="quad4" presStyleLbl="node1" presStyleIdx="3" presStyleCnt="4">
        <dgm:presLayoutVars>
          <dgm:chMax val="0"/>
          <dgm:chPref val="0"/>
          <dgm:bulletEnabled val="1"/>
        </dgm:presLayoutVars>
      </dgm:prSet>
      <dgm:spPr/>
    </dgm:pt>
  </dgm:ptLst>
  <dgm:cxnLst>
    <dgm:cxn modelId="{9283030D-C01E-47C2-A88C-17F565FFADC0}" srcId="{97EA2649-640A-48FD-A81B-452533135C58}" destId="{34588C06-CD61-4453-95E5-F8FB899AEBFF}" srcOrd="2" destOrd="0" parTransId="{CCCAE7AB-0A2D-4258-8E45-3F8A030E0C88}" sibTransId="{89CEE389-9DBE-4A41-AF26-2226CFC6E6F6}"/>
    <dgm:cxn modelId="{BB8AA331-5244-447B-8227-536291ABBA7B}" type="presOf" srcId="{97EA2649-640A-48FD-A81B-452533135C58}" destId="{5EC0F1B9-970D-403C-934C-641D1494DE25}" srcOrd="0" destOrd="0" presId="urn:microsoft.com/office/officeart/2005/8/layout/matrix3"/>
    <dgm:cxn modelId="{96A76B3C-8ECA-4397-8A5A-880E8E16614C}" srcId="{97EA2649-640A-48FD-A81B-452533135C58}" destId="{12751ED3-3833-44DF-99F0-4EEB19BF8B44}" srcOrd="3" destOrd="0" parTransId="{2ED0DA58-BF31-439E-8197-1F2AEAA87BC9}" sibTransId="{50200110-9E52-43D8-9B18-E3F852EEBE08}"/>
    <dgm:cxn modelId="{77264C61-15E2-4308-A2AE-D6F71614685A}" type="presOf" srcId="{34588C06-CD61-4453-95E5-F8FB899AEBFF}" destId="{90D4CF09-6F07-45FD-B3DD-DC660773BE62}" srcOrd="0" destOrd="0" presId="urn:microsoft.com/office/officeart/2005/8/layout/matrix3"/>
    <dgm:cxn modelId="{0DCAF444-9AEC-4387-9F5E-47FC069E5CAA}" type="presOf" srcId="{DAAE21D5-C030-42AA-9473-A4417DCAD923}" destId="{5EAC0491-E7D9-4606-8197-159C1949B644}" srcOrd="0" destOrd="0" presId="urn:microsoft.com/office/officeart/2005/8/layout/matrix3"/>
    <dgm:cxn modelId="{C320786E-BADA-4413-811B-2C9701F4DD3F}" srcId="{97EA2649-640A-48FD-A81B-452533135C58}" destId="{DAAE21D5-C030-42AA-9473-A4417DCAD923}" srcOrd="1" destOrd="0" parTransId="{1DBE6B89-7FD5-4D7A-9126-80F903C48E92}" sibTransId="{13757C1D-6693-4588-818C-1FCD7F3057B2}"/>
    <dgm:cxn modelId="{414051A5-7233-4AF4-A041-0E2BA9758AE6}" type="presOf" srcId="{12751ED3-3833-44DF-99F0-4EEB19BF8B44}" destId="{3750DC95-4FE5-41E2-8DE0-553A437EAE7C}" srcOrd="0" destOrd="0" presId="urn:microsoft.com/office/officeart/2005/8/layout/matrix3"/>
    <dgm:cxn modelId="{9405F8A6-F458-498D-A8D9-579F52F80656}" type="presOf" srcId="{385CF91C-7172-4BF2-9104-CEE2863DD1C3}" destId="{68695A34-DEF4-487A-AC85-313DFE27DC96}" srcOrd="0" destOrd="0" presId="urn:microsoft.com/office/officeart/2005/8/layout/matrix3"/>
    <dgm:cxn modelId="{0E6B6ECD-65D9-4365-89DB-5D7128E8FC86}" srcId="{97EA2649-640A-48FD-A81B-452533135C58}" destId="{385CF91C-7172-4BF2-9104-CEE2863DD1C3}" srcOrd="0" destOrd="0" parTransId="{A33E2A90-DF4A-4177-AB0A-9441588C5A0E}" sibTransId="{8368410F-B8CA-435F-BDA3-4924C43789C7}"/>
    <dgm:cxn modelId="{6BE4DB44-7C47-4DDE-AFBE-52951D144FC1}" type="presParOf" srcId="{5EC0F1B9-970D-403C-934C-641D1494DE25}" destId="{9CFD4333-BC35-4449-855D-97EB7353BB05}" srcOrd="0" destOrd="0" presId="urn:microsoft.com/office/officeart/2005/8/layout/matrix3"/>
    <dgm:cxn modelId="{4753F656-45F3-4260-8AEB-5B7260F5FB18}" type="presParOf" srcId="{5EC0F1B9-970D-403C-934C-641D1494DE25}" destId="{68695A34-DEF4-487A-AC85-313DFE27DC96}" srcOrd="1" destOrd="0" presId="urn:microsoft.com/office/officeart/2005/8/layout/matrix3"/>
    <dgm:cxn modelId="{08E1B322-7CA8-423A-8D92-0D297BD921DC}" type="presParOf" srcId="{5EC0F1B9-970D-403C-934C-641D1494DE25}" destId="{5EAC0491-E7D9-4606-8197-159C1949B644}" srcOrd="2" destOrd="0" presId="urn:microsoft.com/office/officeart/2005/8/layout/matrix3"/>
    <dgm:cxn modelId="{927B893D-6517-4C89-A102-F7089589EA33}" type="presParOf" srcId="{5EC0F1B9-970D-403C-934C-641D1494DE25}" destId="{90D4CF09-6F07-45FD-B3DD-DC660773BE62}" srcOrd="3" destOrd="0" presId="urn:microsoft.com/office/officeart/2005/8/layout/matrix3"/>
    <dgm:cxn modelId="{9981D2A7-7DEB-4756-8312-9DF09955B6F5}" type="presParOf" srcId="{5EC0F1B9-970D-403C-934C-641D1494DE25}" destId="{3750DC95-4FE5-41E2-8DE0-553A437EAE7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C7FBAF-E55C-49FF-87B1-1C61EF339043}"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CFD634C9-B396-4B6E-9980-C406BEEFB49B}">
      <dgm:prSet phldrT="[Text]"/>
      <dgm:spPr/>
      <dgm:t>
        <a:bodyPr/>
        <a:lstStyle/>
        <a:p>
          <a:r>
            <a:rPr lang="en-GB" b="1" dirty="0" err="1"/>
            <a:t>Financement</a:t>
          </a:r>
          <a:r>
            <a:rPr lang="en-GB" b="1" dirty="0"/>
            <a:t> à </a:t>
          </a:r>
          <a:r>
            <a:rPr lang="en-GB" b="1" dirty="0" err="1"/>
            <a:t>l’acte</a:t>
          </a:r>
          <a:endParaRPr lang="en-GB" b="1" dirty="0"/>
        </a:p>
      </dgm:t>
    </dgm:pt>
    <dgm:pt modelId="{9A15D34A-5B20-4C38-B7F0-DDA198104C77}" type="parTrans" cxnId="{12A308EC-C4FC-49A1-96CC-F0961A03FF6B}">
      <dgm:prSet/>
      <dgm:spPr/>
      <dgm:t>
        <a:bodyPr/>
        <a:lstStyle/>
        <a:p>
          <a:endParaRPr lang="en-GB"/>
        </a:p>
      </dgm:t>
    </dgm:pt>
    <dgm:pt modelId="{D3C467E1-4A1F-477F-8796-68EBAC432E64}" type="sibTrans" cxnId="{12A308EC-C4FC-49A1-96CC-F0961A03FF6B}">
      <dgm:prSet/>
      <dgm:spPr/>
      <dgm:t>
        <a:bodyPr/>
        <a:lstStyle/>
        <a:p>
          <a:endParaRPr lang="en-GB"/>
        </a:p>
      </dgm:t>
    </dgm:pt>
    <dgm:pt modelId="{F0096DB5-3509-486E-893D-5A5DC0784469}">
      <dgm:prSet phldrT="[Text]" custT="1"/>
      <dgm:spPr/>
      <dgm:t>
        <a:bodyPr/>
        <a:lstStyle/>
        <a:p>
          <a:r>
            <a:rPr lang="en-GB" sz="1600" b="0" dirty="0" err="1"/>
            <a:t>Utilsation</a:t>
          </a:r>
          <a:r>
            <a:rPr lang="en-GB" sz="1600" b="0" dirty="0"/>
            <a:t> de la nomenclature </a:t>
          </a:r>
          <a:r>
            <a:rPr lang="en-GB" sz="1600" b="0" dirty="0" err="1"/>
            <a:t>existante</a:t>
          </a:r>
          <a:r>
            <a:rPr lang="en-GB" sz="1600" b="0" dirty="0"/>
            <a:t>: consultations, </a:t>
          </a:r>
          <a:r>
            <a:rPr lang="en-GB" sz="1600" b="0" dirty="0" err="1"/>
            <a:t>visites</a:t>
          </a:r>
          <a:r>
            <a:rPr lang="en-GB" sz="1600" b="0" dirty="0"/>
            <a:t>, </a:t>
          </a:r>
          <a:r>
            <a:rPr lang="en-GB" sz="1600" b="0" dirty="0" err="1"/>
            <a:t>prestations</a:t>
          </a:r>
          <a:r>
            <a:rPr lang="en-GB" sz="1600" b="0" dirty="0"/>
            <a:t> </a:t>
          </a:r>
          <a:r>
            <a:rPr lang="en-GB" sz="1600" b="0" dirty="0" err="1"/>
            <a:t>techiques</a:t>
          </a:r>
          <a:endParaRPr lang="en-GB" sz="1600" b="0" dirty="0"/>
        </a:p>
      </dgm:t>
    </dgm:pt>
    <dgm:pt modelId="{70607A8B-5835-4B71-A52B-BADE7F41AC76}" type="parTrans" cxnId="{C363ED59-3A82-41A6-B348-0B6F86CB7890}">
      <dgm:prSet/>
      <dgm:spPr/>
      <dgm:t>
        <a:bodyPr/>
        <a:lstStyle/>
        <a:p>
          <a:endParaRPr lang="en-GB"/>
        </a:p>
      </dgm:t>
    </dgm:pt>
    <dgm:pt modelId="{A6E7DE68-1BBC-4E43-9418-4544888B4635}" type="sibTrans" cxnId="{C363ED59-3A82-41A6-B348-0B6F86CB7890}">
      <dgm:prSet/>
      <dgm:spPr/>
      <dgm:t>
        <a:bodyPr/>
        <a:lstStyle/>
        <a:p>
          <a:endParaRPr lang="en-GB"/>
        </a:p>
      </dgm:t>
    </dgm:pt>
    <dgm:pt modelId="{63C52F10-EC3E-4AA9-8B4B-301E9503A9FB}">
      <dgm:prSet phldrT="[Text]"/>
      <dgm:spPr/>
      <dgm:t>
        <a:bodyPr/>
        <a:lstStyle/>
        <a:p>
          <a:r>
            <a:rPr lang="en-GB" b="1" dirty="0" err="1"/>
            <a:t>Financement</a:t>
          </a:r>
          <a:r>
            <a:rPr lang="en-GB" b="1" dirty="0"/>
            <a:t> par capitation</a:t>
          </a:r>
        </a:p>
      </dgm:t>
    </dgm:pt>
    <dgm:pt modelId="{D0F2F9E5-8B85-4FA7-AB74-D5AC38219C79}" type="parTrans" cxnId="{13FF6FDB-31FB-45F1-9931-C40EE0F16B05}">
      <dgm:prSet/>
      <dgm:spPr/>
      <dgm:t>
        <a:bodyPr/>
        <a:lstStyle/>
        <a:p>
          <a:endParaRPr lang="en-GB"/>
        </a:p>
      </dgm:t>
    </dgm:pt>
    <dgm:pt modelId="{2523760B-3C08-4C15-A82D-B5FE5310F13F}" type="sibTrans" cxnId="{13FF6FDB-31FB-45F1-9931-C40EE0F16B05}">
      <dgm:prSet/>
      <dgm:spPr/>
      <dgm:t>
        <a:bodyPr/>
        <a:lstStyle/>
        <a:p>
          <a:endParaRPr lang="en-GB"/>
        </a:p>
      </dgm:t>
    </dgm:pt>
    <dgm:pt modelId="{29C591BB-6532-4337-9EE4-AD97515AC834}">
      <dgm:prSet phldrT="[Text]" custT="1"/>
      <dgm:spPr/>
      <dgm:t>
        <a:bodyPr/>
        <a:lstStyle/>
        <a:p>
          <a:r>
            <a:rPr lang="en-GB" sz="1500" b="0" kern="1200" dirty="0"/>
            <a:t>DMG </a:t>
          </a:r>
          <a:r>
            <a:rPr lang="en-GB" sz="1500" b="0" kern="1200" dirty="0">
              <a:solidFill>
                <a:prstClr val="black">
                  <a:hueOff val="0"/>
                  <a:satOff val="0"/>
                  <a:lumOff val="0"/>
                  <a:alphaOff val="0"/>
                </a:prstClr>
              </a:solidFill>
              <a:latin typeface="Calibri" panose="020F0502020204030204"/>
              <a:ea typeface="+mn-ea"/>
              <a:cs typeface="+mn-cs"/>
            </a:rPr>
            <a:t>à un </a:t>
          </a:r>
          <a:r>
            <a:rPr lang="en-GB" sz="1500" b="0" kern="1200" dirty="0" err="1">
              <a:solidFill>
                <a:prstClr val="black">
                  <a:hueOff val="0"/>
                  <a:satOff val="0"/>
                  <a:lumOff val="0"/>
                  <a:alphaOff val="0"/>
                </a:prstClr>
              </a:solidFill>
              <a:latin typeface="Calibri" panose="020F0502020204030204"/>
              <a:ea typeface="+mn-ea"/>
              <a:cs typeface="+mn-cs"/>
            </a:rPr>
            <a:t>taux</a:t>
          </a:r>
          <a:r>
            <a:rPr lang="en-GB" sz="1500" b="0" kern="1200" dirty="0">
              <a:solidFill>
                <a:prstClr val="black">
                  <a:hueOff val="0"/>
                  <a:satOff val="0"/>
                  <a:lumOff val="0"/>
                  <a:alphaOff val="0"/>
                </a:prstClr>
              </a:solidFill>
              <a:latin typeface="Calibri" panose="020F0502020204030204"/>
              <a:ea typeface="+mn-ea"/>
              <a:cs typeface="+mn-cs"/>
            </a:rPr>
            <a:t> plus </a:t>
          </a:r>
          <a:r>
            <a:rPr lang="en-GB" sz="1500" b="0" kern="1200" dirty="0" err="1">
              <a:solidFill>
                <a:prstClr val="black">
                  <a:hueOff val="0"/>
                  <a:satOff val="0"/>
                  <a:lumOff val="0"/>
                  <a:alphaOff val="0"/>
                </a:prstClr>
              </a:solidFill>
              <a:latin typeface="Calibri" panose="020F0502020204030204"/>
              <a:ea typeface="+mn-ea"/>
              <a:cs typeface="+mn-cs"/>
            </a:rPr>
            <a:t>élevé</a:t>
          </a:r>
          <a:endParaRPr lang="en-GB" sz="1500" b="0" kern="1200" dirty="0"/>
        </a:p>
      </dgm:t>
    </dgm:pt>
    <dgm:pt modelId="{B2ADF8D4-6E36-4C84-8345-5AD3157E560E}" type="parTrans" cxnId="{57516CA9-F669-4AEB-A584-3E6F7BF042E8}">
      <dgm:prSet/>
      <dgm:spPr/>
      <dgm:t>
        <a:bodyPr/>
        <a:lstStyle/>
        <a:p>
          <a:endParaRPr lang="en-GB"/>
        </a:p>
      </dgm:t>
    </dgm:pt>
    <dgm:pt modelId="{F68D01E2-84EE-4B5A-B234-10D58CF1A9FD}" type="sibTrans" cxnId="{57516CA9-F669-4AEB-A584-3E6F7BF042E8}">
      <dgm:prSet/>
      <dgm:spPr/>
      <dgm:t>
        <a:bodyPr/>
        <a:lstStyle/>
        <a:p>
          <a:endParaRPr lang="en-GB"/>
        </a:p>
      </dgm:t>
    </dgm:pt>
    <dgm:pt modelId="{62BDF4D4-E5FB-44C7-8447-7A907AD80179}">
      <dgm:prSet phldrT="[Text]"/>
      <dgm:spPr/>
      <dgm:t>
        <a:bodyPr/>
        <a:lstStyle/>
        <a:p>
          <a:r>
            <a:rPr lang="en-GB" b="1" dirty="0" err="1"/>
            <a:t>Financement</a:t>
          </a:r>
          <a:r>
            <a:rPr lang="en-GB" b="1" dirty="0"/>
            <a:t> de pratique</a:t>
          </a:r>
        </a:p>
      </dgm:t>
    </dgm:pt>
    <dgm:pt modelId="{AF706961-FDA3-4562-BCA3-73DC087E0A5F}" type="parTrans" cxnId="{6184D7F0-112A-4142-A760-5F11A101DA64}">
      <dgm:prSet/>
      <dgm:spPr/>
      <dgm:t>
        <a:bodyPr/>
        <a:lstStyle/>
        <a:p>
          <a:endParaRPr lang="en-GB"/>
        </a:p>
      </dgm:t>
    </dgm:pt>
    <dgm:pt modelId="{F8BDD5F7-5F2B-4CB6-B4F5-D41B892327C4}" type="sibTrans" cxnId="{6184D7F0-112A-4142-A760-5F11A101DA64}">
      <dgm:prSet/>
      <dgm:spPr/>
      <dgm:t>
        <a:bodyPr/>
        <a:lstStyle/>
        <a:p>
          <a:endParaRPr lang="en-GB"/>
        </a:p>
      </dgm:t>
    </dgm:pt>
    <dgm:pt modelId="{02CC13DD-F301-48DB-AB31-3F57DDA4624F}">
      <dgm:prSet phldrT="[Text]" custT="1"/>
      <dgm:spPr/>
      <dgm:t>
        <a:bodyPr/>
        <a:lstStyle/>
        <a:p>
          <a:r>
            <a:rPr lang="en-GB" sz="1500" b="0" dirty="0" err="1"/>
            <a:t>Réforme</a:t>
          </a:r>
          <a:r>
            <a:rPr lang="en-GB" sz="1500" b="0" dirty="0"/>
            <a:t> de la prime de pratique</a:t>
          </a:r>
        </a:p>
      </dgm:t>
    </dgm:pt>
    <dgm:pt modelId="{C11663D3-F77F-466A-B542-111A9B9DDCC0}" type="parTrans" cxnId="{1FD9F3F4-E004-4156-94C1-8DDD85CDF052}">
      <dgm:prSet/>
      <dgm:spPr/>
      <dgm:t>
        <a:bodyPr/>
        <a:lstStyle/>
        <a:p>
          <a:endParaRPr lang="en-GB"/>
        </a:p>
      </dgm:t>
    </dgm:pt>
    <dgm:pt modelId="{F5754092-F031-454F-91E1-3CEA7ECE6F4C}" type="sibTrans" cxnId="{1FD9F3F4-E004-4156-94C1-8DDD85CDF052}">
      <dgm:prSet/>
      <dgm:spPr/>
      <dgm:t>
        <a:bodyPr/>
        <a:lstStyle/>
        <a:p>
          <a:endParaRPr lang="en-GB"/>
        </a:p>
      </dgm:t>
    </dgm:pt>
    <dgm:pt modelId="{77C0E840-B9A1-4668-88BB-478EA489FF6F}">
      <dgm:prSet phldrT="[Text]"/>
      <dgm:spPr/>
      <dgm:t>
        <a:bodyPr/>
        <a:lstStyle/>
        <a:p>
          <a:r>
            <a:rPr lang="en-GB" sz="1500" b="0" kern="1200" dirty="0" err="1"/>
            <a:t>Paiement</a:t>
          </a:r>
          <a:r>
            <a:rPr lang="en-GB" sz="1500" b="0" kern="1200" dirty="0"/>
            <a:t> au </a:t>
          </a:r>
          <a:r>
            <a:rPr lang="en-GB" sz="1500" b="0" kern="1200" dirty="0" err="1"/>
            <a:t>moins</a:t>
          </a:r>
          <a:r>
            <a:rPr lang="en-GB" sz="1500" b="0" kern="1200" dirty="0"/>
            <a:t> </a:t>
          </a:r>
          <a:r>
            <a:rPr lang="en-GB" sz="1500" b="0" kern="1200" dirty="0" err="1"/>
            <a:t>trimestriel</a:t>
          </a:r>
          <a:r>
            <a:rPr lang="en-GB" sz="1500" b="0" kern="1200" dirty="0"/>
            <a:t>, en </a:t>
          </a:r>
          <a:r>
            <a:rPr lang="en-GB" sz="1500" b="0" kern="1200" dirty="0" err="1"/>
            <a:t>partie</a:t>
          </a:r>
          <a:r>
            <a:rPr lang="en-GB" sz="1500" b="0" kern="1200" dirty="0"/>
            <a:t> a priori</a:t>
          </a:r>
        </a:p>
      </dgm:t>
    </dgm:pt>
    <dgm:pt modelId="{C74CFB13-88A5-47AC-8AB1-4BCB2A1264B5}" type="parTrans" cxnId="{8948B10C-2BF8-4620-A69D-662C7A518598}">
      <dgm:prSet/>
      <dgm:spPr/>
      <dgm:t>
        <a:bodyPr/>
        <a:lstStyle/>
        <a:p>
          <a:endParaRPr lang="en-GB"/>
        </a:p>
      </dgm:t>
    </dgm:pt>
    <dgm:pt modelId="{588D10CA-CED1-4528-AF76-0108CB0D45F7}" type="sibTrans" cxnId="{8948B10C-2BF8-4620-A69D-662C7A518598}">
      <dgm:prSet/>
      <dgm:spPr/>
      <dgm:t>
        <a:bodyPr/>
        <a:lstStyle/>
        <a:p>
          <a:endParaRPr lang="en-GB"/>
        </a:p>
      </dgm:t>
    </dgm:pt>
    <dgm:pt modelId="{AD1F44C7-5F51-43C8-A2CC-2201F08CA89A}">
      <dgm:prSet phldrT="[Text]"/>
      <dgm:spPr/>
      <dgm:t>
        <a:bodyPr/>
        <a:lstStyle/>
        <a:p>
          <a:r>
            <a:rPr lang="en-GB" sz="1500" b="0" kern="1200" dirty="0" err="1"/>
            <a:t>Processus</a:t>
          </a:r>
          <a:r>
            <a:rPr lang="en-GB" sz="1500" b="0" kern="1200" dirty="0"/>
            <a:t> </a:t>
          </a:r>
          <a:r>
            <a:rPr lang="en-GB" sz="1500" b="0" kern="1200" dirty="0" err="1"/>
            <a:t>clair</a:t>
          </a:r>
          <a:r>
            <a:rPr lang="en-GB" sz="1500" b="0" kern="1200" dirty="0"/>
            <a:t> in/out </a:t>
          </a:r>
        </a:p>
      </dgm:t>
    </dgm:pt>
    <dgm:pt modelId="{3779139A-9767-4510-A775-681434D29047}" type="parTrans" cxnId="{068462E8-1CA9-41CC-9156-565817CD651F}">
      <dgm:prSet/>
      <dgm:spPr/>
      <dgm:t>
        <a:bodyPr/>
        <a:lstStyle/>
        <a:p>
          <a:endParaRPr lang="en-GB"/>
        </a:p>
      </dgm:t>
    </dgm:pt>
    <dgm:pt modelId="{1591C729-D77A-4940-AEA1-628A35C741E4}" type="sibTrans" cxnId="{068462E8-1CA9-41CC-9156-565817CD651F}">
      <dgm:prSet/>
      <dgm:spPr/>
      <dgm:t>
        <a:bodyPr/>
        <a:lstStyle/>
        <a:p>
          <a:endParaRPr lang="en-GB"/>
        </a:p>
      </dgm:t>
    </dgm:pt>
    <dgm:pt modelId="{37CF8005-6D30-46A8-AF59-9A2A5DD0C155}">
      <dgm:prSet phldrT="[Text]" custT="1"/>
      <dgm:spPr/>
      <dgm:t>
        <a:bodyPr/>
        <a:lstStyle/>
        <a:p>
          <a:pPr>
            <a:buFont typeface="Wingdings" panose="05000000000000000000" pitchFamily="2" charset="2"/>
            <a:buChar char="Ø"/>
          </a:pPr>
          <a:r>
            <a:rPr lang="en-GB" sz="1200" b="0" kern="1200" dirty="0" err="1"/>
            <a:t>Simplicité</a:t>
          </a:r>
          <a:r>
            <a:rPr lang="en-GB" sz="1200" b="0" kern="1200" dirty="0"/>
            <a:t> administrative, </a:t>
          </a:r>
          <a:r>
            <a:rPr lang="en-GB" sz="1200" b="0" kern="1200" dirty="0" err="1"/>
            <a:t>automatisation</a:t>
          </a:r>
          <a:endParaRPr lang="en-GB" sz="1200" b="0" kern="1200" dirty="0"/>
        </a:p>
      </dgm:t>
    </dgm:pt>
    <dgm:pt modelId="{A937C9B2-D8CA-4EE6-A1A1-561044A8D4C4}" type="parTrans" cxnId="{FA5E2642-5A94-4D7B-BCD8-B3AF36419397}">
      <dgm:prSet/>
      <dgm:spPr/>
      <dgm:t>
        <a:bodyPr/>
        <a:lstStyle/>
        <a:p>
          <a:endParaRPr lang="en-GB"/>
        </a:p>
      </dgm:t>
    </dgm:pt>
    <dgm:pt modelId="{69D84166-EB5B-4462-A974-166FFFDA670B}" type="sibTrans" cxnId="{FA5E2642-5A94-4D7B-BCD8-B3AF36419397}">
      <dgm:prSet/>
      <dgm:spPr/>
      <dgm:t>
        <a:bodyPr/>
        <a:lstStyle/>
        <a:p>
          <a:endParaRPr lang="en-GB"/>
        </a:p>
      </dgm:t>
    </dgm:pt>
    <dgm:pt modelId="{8F72CF49-2F51-4C73-927F-13CAF0091F10}">
      <dgm:prSet phldrT="[Text]" custT="1"/>
      <dgm:spPr/>
      <dgm:t>
        <a:bodyPr/>
        <a:lstStyle/>
        <a:p>
          <a:pPr>
            <a:buFont typeface="Wingdings" panose="05000000000000000000" pitchFamily="2" charset="2"/>
            <a:buChar char="Ø"/>
          </a:pPr>
          <a:r>
            <a:rPr lang="en-GB" sz="1200" b="0" kern="1200" dirty="0"/>
            <a:t>Sur la base des </a:t>
          </a:r>
          <a:r>
            <a:rPr lang="en-GB" sz="1200" b="0" kern="1200" dirty="0" err="1"/>
            <a:t>paramètres</a:t>
          </a:r>
          <a:r>
            <a:rPr lang="en-GB" sz="1200" b="0" kern="1200" dirty="0"/>
            <a:t> </a:t>
          </a:r>
          <a:r>
            <a:rPr lang="en-GB" sz="1200" b="0" kern="1200" dirty="0" err="1"/>
            <a:t>actuels</a:t>
          </a:r>
          <a:r>
            <a:rPr lang="en-GB" sz="1200" b="0" kern="1200" dirty="0"/>
            <a:t> </a:t>
          </a:r>
          <a:r>
            <a:rPr lang="en-GB" sz="1200" b="0" kern="1200" dirty="0" err="1"/>
            <a:t>existants</a:t>
          </a:r>
          <a:endParaRPr lang="en-GB" sz="1200" b="0" kern="1200" dirty="0"/>
        </a:p>
      </dgm:t>
    </dgm:pt>
    <dgm:pt modelId="{D1AD1D9C-D3BA-421E-89D9-A2DD2EF4A399}" type="parTrans" cxnId="{13463D02-7B03-40FC-9864-A3C722DB5059}">
      <dgm:prSet/>
      <dgm:spPr/>
      <dgm:t>
        <a:bodyPr/>
        <a:lstStyle/>
        <a:p>
          <a:endParaRPr lang="en-GB"/>
        </a:p>
      </dgm:t>
    </dgm:pt>
    <dgm:pt modelId="{3377DE04-A01D-4AC6-9AB0-E97DEEA8971E}" type="sibTrans" cxnId="{13463D02-7B03-40FC-9864-A3C722DB5059}">
      <dgm:prSet/>
      <dgm:spPr/>
      <dgm:t>
        <a:bodyPr/>
        <a:lstStyle/>
        <a:p>
          <a:endParaRPr lang="en-GB"/>
        </a:p>
      </dgm:t>
    </dgm:pt>
    <dgm:pt modelId="{F7BA13DD-FF48-41D8-9E32-F01B86DDB8B1}">
      <dgm:prSet phldrT="[Text]" custT="1"/>
      <dgm:spPr/>
      <dgm:t>
        <a:bodyPr/>
        <a:lstStyle/>
        <a:p>
          <a:pPr>
            <a:buFont typeface="Wingdings" panose="05000000000000000000" pitchFamily="2" charset="2"/>
            <a:buChar char="Ø"/>
          </a:pPr>
          <a:r>
            <a:rPr lang="en-GB" sz="1200" b="0" kern="1200" dirty="0"/>
            <a:t>En 3 </a:t>
          </a:r>
          <a:r>
            <a:rPr lang="en-GB" sz="1200" b="0" kern="1200" dirty="0" err="1"/>
            <a:t>ou</a:t>
          </a:r>
          <a:r>
            <a:rPr lang="en-GB" sz="1200" b="0" kern="1200" dirty="0"/>
            <a:t> 4 </a:t>
          </a:r>
          <a:r>
            <a:rPr lang="en-GB" sz="1200" b="0" kern="1200" dirty="0" err="1"/>
            <a:t>niveaux</a:t>
          </a:r>
          <a:endParaRPr lang="en-GB" sz="1200" b="0" kern="1200" dirty="0"/>
        </a:p>
      </dgm:t>
    </dgm:pt>
    <dgm:pt modelId="{F203E445-2F3D-4C2E-AA55-DBC0B1A17DCF}" type="parTrans" cxnId="{B6A1C753-6CEE-4275-90A9-901736ADB119}">
      <dgm:prSet/>
      <dgm:spPr/>
      <dgm:t>
        <a:bodyPr/>
        <a:lstStyle/>
        <a:p>
          <a:endParaRPr lang="en-GB"/>
        </a:p>
      </dgm:t>
    </dgm:pt>
    <dgm:pt modelId="{1F7A764D-7721-453D-A043-69FAC32DC4D6}" type="sibTrans" cxnId="{B6A1C753-6CEE-4275-90A9-901736ADB119}">
      <dgm:prSet/>
      <dgm:spPr/>
      <dgm:t>
        <a:bodyPr/>
        <a:lstStyle/>
        <a:p>
          <a:endParaRPr lang="en-GB"/>
        </a:p>
      </dgm:t>
    </dgm:pt>
    <dgm:pt modelId="{795C7D40-ADA6-4E04-8FA9-03148E5F1E59}">
      <dgm:prSet phldrT="[Text]" custT="1"/>
      <dgm:spPr/>
      <dgm:t>
        <a:bodyPr/>
        <a:lstStyle/>
        <a:p>
          <a:pPr>
            <a:buFont typeface="Wingdings" panose="05000000000000000000" pitchFamily="2" charset="2"/>
            <a:buChar char="Ø"/>
          </a:pPr>
          <a:r>
            <a:rPr lang="en-GB" sz="1200" b="0" kern="1200" dirty="0" err="1"/>
            <a:t>Comprend</a:t>
          </a:r>
          <a:r>
            <a:rPr lang="en-GB" sz="1200" b="0" kern="1200" dirty="0"/>
            <a:t> </a:t>
          </a:r>
          <a:r>
            <a:rPr lang="en-GB" sz="1200" b="0" kern="1200" dirty="0" err="1"/>
            <a:t>tous</a:t>
          </a:r>
          <a:r>
            <a:rPr lang="en-GB" sz="1200" b="0" kern="1200" dirty="0"/>
            <a:t> les contacts non directs avec les patients, les conseils et consultations </a:t>
          </a:r>
          <a:r>
            <a:rPr lang="en-GB" sz="1200" b="0" kern="1200" dirty="0" err="1"/>
            <a:t>téléphoniques</a:t>
          </a:r>
          <a:endParaRPr lang="en-GB" sz="1200" b="0" kern="1200" dirty="0"/>
        </a:p>
      </dgm:t>
    </dgm:pt>
    <dgm:pt modelId="{526C7410-2933-486E-939D-947FC4808DAF}" type="parTrans" cxnId="{8A02BF3B-4A8B-4841-B4A7-92E9D7449A81}">
      <dgm:prSet/>
      <dgm:spPr/>
      <dgm:t>
        <a:bodyPr/>
        <a:lstStyle/>
        <a:p>
          <a:endParaRPr lang="en-GB"/>
        </a:p>
      </dgm:t>
    </dgm:pt>
    <dgm:pt modelId="{526F619D-8751-4E48-BC26-7BBD5D00C40E}" type="sibTrans" cxnId="{8A02BF3B-4A8B-4841-B4A7-92E9D7449A81}">
      <dgm:prSet/>
      <dgm:spPr/>
      <dgm:t>
        <a:bodyPr/>
        <a:lstStyle/>
        <a:p>
          <a:endParaRPr lang="en-GB"/>
        </a:p>
      </dgm:t>
    </dgm:pt>
    <dgm:pt modelId="{44F23D05-C0F0-4242-A68D-D2050C2EED00}">
      <dgm:prSet phldrT="[Text]"/>
      <dgm:spPr/>
      <dgm:t>
        <a:bodyPr/>
        <a:lstStyle/>
        <a:p>
          <a:endParaRPr lang="en-GB" sz="1300" b="0" dirty="0"/>
        </a:p>
      </dgm:t>
    </dgm:pt>
    <dgm:pt modelId="{812EB6C7-02BE-4BFB-BF9B-92B8707F8C53}" type="parTrans" cxnId="{48F41E25-A323-4EF4-8A40-8465D987E4AB}">
      <dgm:prSet/>
      <dgm:spPr/>
      <dgm:t>
        <a:bodyPr/>
        <a:lstStyle/>
        <a:p>
          <a:endParaRPr lang="en-GB"/>
        </a:p>
      </dgm:t>
    </dgm:pt>
    <dgm:pt modelId="{AA0673DF-457A-4EAC-8726-AEF4EA2D3BF2}" type="sibTrans" cxnId="{48F41E25-A323-4EF4-8A40-8465D987E4AB}">
      <dgm:prSet/>
      <dgm:spPr/>
      <dgm:t>
        <a:bodyPr/>
        <a:lstStyle/>
        <a:p>
          <a:endParaRPr lang="en-GB"/>
        </a:p>
      </dgm:t>
    </dgm:pt>
    <dgm:pt modelId="{B47C9752-3ECC-49FF-AF34-745750ADDFB1}">
      <dgm:prSet phldrT="[Text]" custT="1"/>
      <dgm:spPr/>
      <dgm:t>
        <a:bodyPr/>
        <a:lstStyle/>
        <a:p>
          <a:pPr>
            <a:buFont typeface="Arial" panose="020B0604020202020204" pitchFamily="34" charset="0"/>
            <a:buChar char="•"/>
          </a:pPr>
          <a:endParaRPr lang="en-GB" sz="1400" b="0" dirty="0"/>
        </a:p>
      </dgm:t>
    </dgm:pt>
    <dgm:pt modelId="{D71CE4CA-FFAB-4821-88ED-58EF752DB65B}" type="parTrans" cxnId="{B4F2D221-188D-4569-9386-FE461EE74EAB}">
      <dgm:prSet/>
      <dgm:spPr/>
      <dgm:t>
        <a:bodyPr/>
        <a:lstStyle/>
        <a:p>
          <a:endParaRPr lang="en-GB"/>
        </a:p>
      </dgm:t>
    </dgm:pt>
    <dgm:pt modelId="{B85AD236-F084-4597-A512-DD7ADC37F599}" type="sibTrans" cxnId="{B4F2D221-188D-4569-9386-FE461EE74EAB}">
      <dgm:prSet/>
      <dgm:spPr/>
      <dgm:t>
        <a:bodyPr/>
        <a:lstStyle/>
        <a:p>
          <a:endParaRPr lang="en-GB"/>
        </a:p>
      </dgm:t>
    </dgm:pt>
    <dgm:pt modelId="{ADC4A2A3-78AA-4C12-88D1-DE8AD554C662}">
      <dgm:prSet phldrT="[Text]" custT="1"/>
      <dgm:spPr/>
      <dgm:t>
        <a:bodyPr/>
        <a:lstStyle/>
        <a:p>
          <a:pPr>
            <a:buFont typeface="Arial" panose="020B0604020202020204" pitchFamily="34" charset="0"/>
            <a:buChar char="•"/>
          </a:pPr>
          <a:r>
            <a:rPr lang="en-GB" sz="1500" b="0" dirty="0"/>
            <a:t>Option </a:t>
          </a:r>
          <a:r>
            <a:rPr lang="en-GB" sz="1500" b="0" dirty="0" err="1"/>
            <a:t>infirmier</a:t>
          </a:r>
          <a:r>
            <a:rPr lang="en-GB" sz="1500" b="0" dirty="0"/>
            <a:t> de pratique</a:t>
          </a:r>
        </a:p>
      </dgm:t>
    </dgm:pt>
    <dgm:pt modelId="{D7F15831-3FF8-457A-B50A-C746B469D424}" type="parTrans" cxnId="{E1888111-43DC-4A6E-8971-90399F236E44}">
      <dgm:prSet/>
      <dgm:spPr/>
      <dgm:t>
        <a:bodyPr/>
        <a:lstStyle/>
        <a:p>
          <a:endParaRPr lang="en-GB"/>
        </a:p>
      </dgm:t>
    </dgm:pt>
    <dgm:pt modelId="{46444783-2AF3-47F1-9A2F-F65064C33273}" type="sibTrans" cxnId="{E1888111-43DC-4A6E-8971-90399F236E44}">
      <dgm:prSet/>
      <dgm:spPr/>
      <dgm:t>
        <a:bodyPr/>
        <a:lstStyle/>
        <a:p>
          <a:endParaRPr lang="en-GB"/>
        </a:p>
      </dgm:t>
    </dgm:pt>
    <dgm:pt modelId="{E9190429-CB0A-4CAC-A79F-14AAE8F9F1AB}">
      <dgm:prSet phldrT="[Text]" custT="1"/>
      <dgm:spPr/>
      <dgm:t>
        <a:bodyPr/>
        <a:lstStyle/>
        <a:p>
          <a:pPr>
            <a:buFont typeface="Wingdings" panose="05000000000000000000" pitchFamily="2" charset="2"/>
            <a:buChar char="Ø"/>
          </a:pPr>
          <a:r>
            <a:rPr lang="en-GB" sz="1400" b="0" dirty="0"/>
            <a:t>Tarif-passant pour les patients non-DMG = </a:t>
          </a:r>
          <a:r>
            <a:rPr lang="en-GB" sz="1400" b="0" dirty="0" err="1"/>
            <a:t>taux</a:t>
          </a:r>
          <a:r>
            <a:rPr lang="en-GB" sz="1400" b="0" dirty="0"/>
            <a:t> de convention </a:t>
          </a:r>
        </a:p>
      </dgm:t>
    </dgm:pt>
    <dgm:pt modelId="{34C62263-BBCD-4138-9210-818955B827E2}" type="parTrans" cxnId="{25A23B2B-3572-498B-A4A7-F412E4FE745A}">
      <dgm:prSet/>
      <dgm:spPr/>
      <dgm:t>
        <a:bodyPr/>
        <a:lstStyle/>
        <a:p>
          <a:endParaRPr lang="en-GB"/>
        </a:p>
      </dgm:t>
    </dgm:pt>
    <dgm:pt modelId="{A3044E6A-9DD4-4DFF-995B-953F76B1FA83}" type="sibTrans" cxnId="{25A23B2B-3572-498B-A4A7-F412E4FE745A}">
      <dgm:prSet/>
      <dgm:spPr/>
      <dgm:t>
        <a:bodyPr/>
        <a:lstStyle/>
        <a:p>
          <a:endParaRPr lang="en-GB"/>
        </a:p>
      </dgm:t>
    </dgm:pt>
    <dgm:pt modelId="{51C1CA61-4F30-4E29-B3F5-4E93902A6F00}">
      <dgm:prSet phldrT="[Text]" custT="1"/>
      <dgm:spPr/>
      <dgm:t>
        <a:bodyPr/>
        <a:lstStyle/>
        <a:p>
          <a:pPr>
            <a:buFont typeface="Wingdings" panose="05000000000000000000" pitchFamily="2" charset="2"/>
            <a:buChar char="Ø"/>
          </a:pPr>
          <a:r>
            <a:rPr lang="en-GB" sz="1400" b="0" dirty="0"/>
            <a:t>A un </a:t>
          </a:r>
          <a:r>
            <a:rPr lang="en-GB" sz="1400" b="0" dirty="0" err="1">
              <a:latin typeface="Calibri Light" panose="020F0302020204030204"/>
            </a:rPr>
            <a:t>taux</a:t>
          </a:r>
          <a:r>
            <a:rPr lang="en-GB" sz="1400" b="0" dirty="0">
              <a:latin typeface="Calibri Light" panose="020F0302020204030204"/>
            </a:rPr>
            <a:t> plus bas </a:t>
          </a:r>
          <a:r>
            <a:rPr lang="en-GB" sz="1400" b="0" dirty="0"/>
            <a:t>pour les patients DMG</a:t>
          </a:r>
        </a:p>
      </dgm:t>
    </dgm:pt>
    <dgm:pt modelId="{045E26BA-1D4F-4B75-AF95-5E7F0D87C027}" type="parTrans" cxnId="{8DD1E237-262E-4365-8A7B-1DD156B10C42}">
      <dgm:prSet/>
      <dgm:spPr/>
      <dgm:t>
        <a:bodyPr/>
        <a:lstStyle/>
        <a:p>
          <a:endParaRPr lang="en-GB"/>
        </a:p>
      </dgm:t>
    </dgm:pt>
    <dgm:pt modelId="{7B14311A-B545-4F22-B554-B923C114B5D3}" type="sibTrans" cxnId="{8DD1E237-262E-4365-8A7B-1DD156B10C42}">
      <dgm:prSet/>
      <dgm:spPr/>
      <dgm:t>
        <a:bodyPr/>
        <a:lstStyle/>
        <a:p>
          <a:endParaRPr lang="en-GB"/>
        </a:p>
      </dgm:t>
    </dgm:pt>
    <dgm:pt modelId="{4BB84777-3893-43F0-9298-93784C5C7732}">
      <dgm:prSet phldrT="[Text]" custT="1"/>
      <dgm:spPr/>
      <dgm:t>
        <a:bodyPr/>
        <a:lstStyle/>
        <a:p>
          <a:pPr>
            <a:buFont typeface="Arial" panose="020B0604020202020204" pitchFamily="34" charset="0"/>
            <a:buChar char="•"/>
          </a:pPr>
          <a:r>
            <a:rPr lang="en-GB" sz="1500" b="0" dirty="0" err="1"/>
            <a:t>Garder</a:t>
          </a:r>
          <a:r>
            <a:rPr lang="en-GB" sz="1500" b="0" dirty="0"/>
            <a:t> ticket </a:t>
          </a:r>
          <a:r>
            <a:rPr lang="en-GB" sz="1500" b="0" dirty="0" err="1"/>
            <a:t>modérateur</a:t>
          </a:r>
          <a:endParaRPr lang="en-GB" sz="1500" b="0" dirty="0"/>
        </a:p>
      </dgm:t>
    </dgm:pt>
    <dgm:pt modelId="{639D6DA6-5EE0-4BC7-A691-C335361C4354}" type="parTrans" cxnId="{AB588526-D6C1-4AA7-98C3-6A376925C12B}">
      <dgm:prSet/>
      <dgm:spPr/>
      <dgm:t>
        <a:bodyPr/>
        <a:lstStyle/>
        <a:p>
          <a:endParaRPr lang="en-GB"/>
        </a:p>
      </dgm:t>
    </dgm:pt>
    <dgm:pt modelId="{AC45C392-B203-4C1A-AD66-1A923D4806F7}" type="sibTrans" cxnId="{AB588526-D6C1-4AA7-98C3-6A376925C12B}">
      <dgm:prSet/>
      <dgm:spPr/>
      <dgm:t>
        <a:bodyPr/>
        <a:lstStyle/>
        <a:p>
          <a:endParaRPr lang="en-GB"/>
        </a:p>
      </dgm:t>
    </dgm:pt>
    <dgm:pt modelId="{E5BB4572-85DA-4A24-8C43-BC6252B70F5F}">
      <dgm:prSet phldrT="[Text]" custT="1"/>
      <dgm:spPr/>
      <dgm:t>
        <a:bodyPr/>
        <a:lstStyle/>
        <a:p>
          <a:pPr>
            <a:buFont typeface="Wingdings" panose="05000000000000000000" pitchFamily="2" charset="2"/>
            <a:buChar char="Ø"/>
          </a:pPr>
          <a:r>
            <a:rPr lang="en-GB" sz="1400" b="0" dirty="0"/>
            <a:t>Digital</a:t>
          </a:r>
        </a:p>
      </dgm:t>
    </dgm:pt>
    <dgm:pt modelId="{C8F379DC-1D0C-42BD-A4E8-07934B88C768}" type="parTrans" cxnId="{6916D5AE-1A8C-4969-AB53-F592247093AC}">
      <dgm:prSet/>
      <dgm:spPr/>
      <dgm:t>
        <a:bodyPr/>
        <a:lstStyle/>
        <a:p>
          <a:endParaRPr lang="en-GB"/>
        </a:p>
      </dgm:t>
    </dgm:pt>
    <dgm:pt modelId="{046C63E2-B1F6-46B4-8135-F22E0E8AB73B}" type="sibTrans" cxnId="{6916D5AE-1A8C-4969-AB53-F592247093AC}">
      <dgm:prSet/>
      <dgm:spPr/>
      <dgm:t>
        <a:bodyPr/>
        <a:lstStyle/>
        <a:p>
          <a:endParaRPr lang="en-GB"/>
        </a:p>
      </dgm:t>
    </dgm:pt>
    <dgm:pt modelId="{18EE5078-53CC-4CA9-867F-33372C43A3B8}">
      <dgm:prSet phldrT="[Text]" custT="1"/>
      <dgm:spPr/>
      <dgm:t>
        <a:bodyPr/>
        <a:lstStyle/>
        <a:p>
          <a:pPr>
            <a:buFont typeface="Wingdings" panose="05000000000000000000" pitchFamily="2" charset="2"/>
            <a:buChar char="Ø"/>
          </a:pPr>
          <a:r>
            <a:rPr lang="en-GB" sz="1400" b="0" dirty="0" err="1"/>
            <a:t>Simplicité</a:t>
          </a:r>
          <a:r>
            <a:rPr lang="en-GB" sz="1400" b="0" dirty="0"/>
            <a:t> administrative</a:t>
          </a:r>
        </a:p>
      </dgm:t>
    </dgm:pt>
    <dgm:pt modelId="{BF3F26C0-5B53-4EA0-A5A4-BA2FD7C1621B}" type="parTrans" cxnId="{28FBDF0B-14CA-4F2C-981A-800356B51568}">
      <dgm:prSet/>
      <dgm:spPr/>
      <dgm:t>
        <a:bodyPr/>
        <a:lstStyle/>
        <a:p>
          <a:endParaRPr lang="en-GB"/>
        </a:p>
      </dgm:t>
    </dgm:pt>
    <dgm:pt modelId="{A58CB541-E95D-4CBF-9BEC-A00542975373}" type="sibTrans" cxnId="{28FBDF0B-14CA-4F2C-981A-800356B51568}">
      <dgm:prSet/>
      <dgm:spPr/>
      <dgm:t>
        <a:bodyPr/>
        <a:lstStyle/>
        <a:p>
          <a:endParaRPr lang="en-GB"/>
        </a:p>
      </dgm:t>
    </dgm:pt>
    <dgm:pt modelId="{BD763427-798C-4450-8A55-35464DEF96BA}">
      <dgm:prSet phldrT="[Text]" custT="1"/>
      <dgm:spPr/>
      <dgm:t>
        <a:bodyPr/>
        <a:lstStyle/>
        <a:p>
          <a:r>
            <a:rPr lang="en-GB" sz="1500" b="0" kern="1200" dirty="0" err="1">
              <a:solidFill>
                <a:prstClr val="black">
                  <a:hueOff val="0"/>
                  <a:satOff val="0"/>
                  <a:lumOff val="0"/>
                  <a:alphaOff val="0"/>
                </a:prstClr>
              </a:solidFill>
              <a:latin typeface="Calibri" panose="020F0502020204030204"/>
              <a:ea typeface="+mn-ea"/>
              <a:cs typeface="+mn-cs"/>
            </a:rPr>
            <a:t>e.f.</a:t>
          </a:r>
          <a:r>
            <a:rPr lang="en-GB" sz="1500" b="0" kern="1200" dirty="0">
              <a:solidFill>
                <a:prstClr val="black">
                  <a:hueOff val="0"/>
                  <a:satOff val="0"/>
                  <a:lumOff val="0"/>
                  <a:alphaOff val="0"/>
                </a:prstClr>
              </a:solidFill>
              <a:latin typeface="Calibri" panose="020F0502020204030204"/>
              <a:ea typeface="+mn-ea"/>
              <a:cs typeface="+mn-cs"/>
            </a:rPr>
            <a:t> </a:t>
          </a:r>
          <a:r>
            <a:rPr lang="en-GB" sz="1500" b="0" kern="1200" dirty="0" err="1"/>
            <a:t>gravité</a:t>
          </a:r>
          <a:r>
            <a:rPr lang="en-GB" sz="1500" b="0" kern="1200" dirty="0"/>
            <a:t> de </a:t>
          </a:r>
          <a:r>
            <a:rPr lang="en-GB" sz="1500" b="0" kern="1200" dirty="0" err="1"/>
            <a:t>soins</a:t>
          </a:r>
          <a:r>
            <a:rPr lang="en-GB" sz="1500" b="0" kern="1200" dirty="0"/>
            <a:t> et </a:t>
          </a:r>
          <a:r>
            <a:rPr lang="en-GB" sz="1500" b="0" kern="1200" dirty="0" err="1"/>
            <a:t>complexité</a:t>
          </a:r>
          <a:r>
            <a:rPr lang="en-GB" sz="1500" b="0" kern="1200" dirty="0"/>
            <a:t> </a:t>
          </a:r>
        </a:p>
      </dgm:t>
    </dgm:pt>
    <dgm:pt modelId="{FA68D2D9-0A8E-4DDC-8B98-3E894F1B2BF3}" type="parTrans" cxnId="{939172DA-3A71-4620-AA54-0B85623F8C48}">
      <dgm:prSet/>
      <dgm:spPr/>
      <dgm:t>
        <a:bodyPr/>
        <a:lstStyle/>
        <a:p>
          <a:endParaRPr lang="en-GB"/>
        </a:p>
      </dgm:t>
    </dgm:pt>
    <dgm:pt modelId="{C60B91A8-0DF4-4F86-A792-FCD5CC11400D}" type="sibTrans" cxnId="{939172DA-3A71-4620-AA54-0B85623F8C48}">
      <dgm:prSet/>
      <dgm:spPr/>
      <dgm:t>
        <a:bodyPr/>
        <a:lstStyle/>
        <a:p>
          <a:endParaRPr lang="en-GB"/>
        </a:p>
      </dgm:t>
    </dgm:pt>
    <dgm:pt modelId="{4FC3085B-2273-4F7C-9E56-EE0E50383044}">
      <dgm:prSet phldrT="[Text]" custT="1"/>
      <dgm:spPr/>
      <dgm:t>
        <a:bodyPr/>
        <a:lstStyle/>
        <a:p>
          <a:pPr>
            <a:buFont typeface="Wingdings" panose="05000000000000000000" pitchFamily="2" charset="2"/>
            <a:buChar char="Ø"/>
          </a:pPr>
          <a:r>
            <a:rPr lang="en-GB" sz="1400" b="0" dirty="0" err="1"/>
            <a:t>Soutien</a:t>
          </a:r>
          <a:endParaRPr lang="en-GB" sz="1400" b="0" dirty="0"/>
        </a:p>
      </dgm:t>
    </dgm:pt>
    <dgm:pt modelId="{35612714-4D9B-44D7-857D-48672088A79E}" type="sibTrans" cxnId="{E9407645-B7D0-43C1-A4A5-292A1FF31BB6}">
      <dgm:prSet/>
      <dgm:spPr/>
      <dgm:t>
        <a:bodyPr/>
        <a:lstStyle/>
        <a:p>
          <a:endParaRPr lang="en-GB"/>
        </a:p>
      </dgm:t>
    </dgm:pt>
    <dgm:pt modelId="{4A5967C2-5F48-4521-A625-93E7460907AD}" type="parTrans" cxnId="{E9407645-B7D0-43C1-A4A5-292A1FF31BB6}">
      <dgm:prSet/>
      <dgm:spPr/>
      <dgm:t>
        <a:bodyPr/>
        <a:lstStyle/>
        <a:p>
          <a:endParaRPr lang="en-GB"/>
        </a:p>
      </dgm:t>
    </dgm:pt>
    <dgm:pt modelId="{DADD6FFF-6C34-4976-B691-CAB92D340DE8}">
      <dgm:prSet phldrT="[Text]" custT="1"/>
      <dgm:spPr/>
      <dgm:t>
        <a:bodyPr/>
        <a:lstStyle/>
        <a:p>
          <a:pPr>
            <a:buFont typeface="Wingdings" panose="05000000000000000000" pitchFamily="2" charset="2"/>
            <a:buChar char="Ø"/>
          </a:pPr>
          <a:r>
            <a:rPr lang="en-GB" sz="1400" b="0" dirty="0" err="1"/>
            <a:t>Processus</a:t>
          </a:r>
          <a:r>
            <a:rPr lang="en-GB" sz="1400" b="0" dirty="0"/>
            <a:t> de </a:t>
          </a:r>
          <a:r>
            <a:rPr lang="en-GB" sz="1400" b="0" dirty="0" err="1"/>
            <a:t>qualité</a:t>
          </a:r>
          <a:endParaRPr lang="en-GB" sz="1400" b="0" dirty="0"/>
        </a:p>
      </dgm:t>
    </dgm:pt>
    <dgm:pt modelId="{15E5A8F5-4860-4E1E-91D2-DE25A76ADB0D}" type="sibTrans" cxnId="{97BF637F-9EA9-4325-9A18-EF108CFECF8E}">
      <dgm:prSet/>
      <dgm:spPr/>
      <dgm:t>
        <a:bodyPr/>
        <a:lstStyle/>
        <a:p>
          <a:endParaRPr lang="en-GB"/>
        </a:p>
      </dgm:t>
    </dgm:pt>
    <dgm:pt modelId="{EC671752-3671-4B29-B542-74FF8F7B7A4B}" type="parTrans" cxnId="{97BF637F-9EA9-4325-9A18-EF108CFECF8E}">
      <dgm:prSet/>
      <dgm:spPr/>
      <dgm:t>
        <a:bodyPr/>
        <a:lstStyle/>
        <a:p>
          <a:endParaRPr lang="en-GB"/>
        </a:p>
      </dgm:t>
    </dgm:pt>
    <dgm:pt modelId="{717185FC-D95C-42B6-938C-E4F36419D50C}">
      <dgm:prSet phldrT="[Text]" custT="1"/>
      <dgm:spPr/>
      <dgm:t>
        <a:bodyPr/>
        <a:lstStyle/>
        <a:p>
          <a:pPr>
            <a:buFont typeface="Wingdings" panose="05000000000000000000" pitchFamily="2" charset="2"/>
            <a:buChar char="Ø"/>
          </a:pPr>
          <a:r>
            <a:rPr lang="en-GB" sz="1400" b="0" dirty="0"/>
            <a:t>Collaboration</a:t>
          </a:r>
        </a:p>
      </dgm:t>
    </dgm:pt>
    <dgm:pt modelId="{878C89E5-073E-4B3D-AE36-67A8B2160B60}" type="sibTrans" cxnId="{15704A32-1A53-450F-9417-83C0FE16E201}">
      <dgm:prSet/>
      <dgm:spPr/>
      <dgm:t>
        <a:bodyPr/>
        <a:lstStyle/>
        <a:p>
          <a:endParaRPr lang="en-GB"/>
        </a:p>
      </dgm:t>
    </dgm:pt>
    <dgm:pt modelId="{53485025-42B1-4C4E-8F50-54E7098620DE}" type="parTrans" cxnId="{15704A32-1A53-450F-9417-83C0FE16E201}">
      <dgm:prSet/>
      <dgm:spPr/>
      <dgm:t>
        <a:bodyPr/>
        <a:lstStyle/>
        <a:p>
          <a:endParaRPr lang="en-GB"/>
        </a:p>
      </dgm:t>
    </dgm:pt>
    <dgm:pt modelId="{3CDAAFE9-11E7-41A1-98AE-1771EB0D2D7B}">
      <dgm:prSet phldrT="[Text]" custT="1"/>
      <dgm:spPr/>
      <dgm:t>
        <a:bodyPr/>
        <a:lstStyle/>
        <a:p>
          <a:pPr>
            <a:buFont typeface="Wingdings" panose="05000000000000000000" pitchFamily="2" charset="2"/>
            <a:buChar char="Ø"/>
          </a:pPr>
          <a:r>
            <a:rPr lang="en-GB" sz="1400" b="0" dirty="0" err="1"/>
            <a:t>Disponibilité</a:t>
          </a:r>
          <a:endParaRPr lang="en-GB" sz="1400" b="0" dirty="0"/>
        </a:p>
      </dgm:t>
    </dgm:pt>
    <dgm:pt modelId="{DEAC75B5-E2DD-4F46-90B1-529448435D92}" type="sibTrans" cxnId="{B63378BE-B16B-41EF-A4C0-2806D16587E5}">
      <dgm:prSet/>
      <dgm:spPr/>
      <dgm:t>
        <a:bodyPr/>
        <a:lstStyle/>
        <a:p>
          <a:endParaRPr lang="en-GB"/>
        </a:p>
      </dgm:t>
    </dgm:pt>
    <dgm:pt modelId="{357A70FB-13FE-41C7-BABE-D967652168F4}" type="parTrans" cxnId="{B63378BE-B16B-41EF-A4C0-2806D16587E5}">
      <dgm:prSet/>
      <dgm:spPr/>
      <dgm:t>
        <a:bodyPr/>
        <a:lstStyle/>
        <a:p>
          <a:endParaRPr lang="en-GB"/>
        </a:p>
      </dgm:t>
    </dgm:pt>
    <dgm:pt modelId="{F564CA6F-2CAC-402B-B0D1-83442D6EBED2}">
      <dgm:prSet phldrT="[Text]" custT="1"/>
      <dgm:spPr/>
      <dgm:t>
        <a:bodyPr/>
        <a:lstStyle/>
        <a:p>
          <a:pPr>
            <a:buFont typeface="Arial" panose="020B0604020202020204" pitchFamily="34" charset="0"/>
            <a:buChar char="•"/>
          </a:pPr>
          <a:r>
            <a:rPr lang="en-GB" sz="1500" b="0" dirty="0" err="1"/>
            <a:t>Système</a:t>
          </a:r>
          <a:r>
            <a:rPr lang="en-GB" sz="1500" b="0" dirty="0"/>
            <a:t> de points</a:t>
          </a:r>
        </a:p>
      </dgm:t>
    </dgm:pt>
    <dgm:pt modelId="{DF6F653F-DFD6-4996-9B91-00F3708C7195}" type="parTrans" cxnId="{7F1D4D4D-32A8-4B04-B21A-0E04AEC66F16}">
      <dgm:prSet/>
      <dgm:spPr/>
      <dgm:t>
        <a:bodyPr/>
        <a:lstStyle/>
        <a:p>
          <a:endParaRPr lang="en-GB"/>
        </a:p>
      </dgm:t>
    </dgm:pt>
    <dgm:pt modelId="{6245D1B5-2ECF-4680-901C-C0234289F5B5}" type="sibTrans" cxnId="{7F1D4D4D-32A8-4B04-B21A-0E04AEC66F16}">
      <dgm:prSet/>
      <dgm:spPr/>
      <dgm:t>
        <a:bodyPr/>
        <a:lstStyle/>
        <a:p>
          <a:endParaRPr lang="en-GB"/>
        </a:p>
      </dgm:t>
    </dgm:pt>
    <dgm:pt modelId="{8E390901-1802-4702-9A76-9833C40D0D53}" type="pres">
      <dgm:prSet presAssocID="{34C7FBAF-E55C-49FF-87B1-1C61EF339043}" presName="Name0" presStyleCnt="0">
        <dgm:presLayoutVars>
          <dgm:dir/>
          <dgm:animLvl val="lvl"/>
          <dgm:resizeHandles val="exact"/>
        </dgm:presLayoutVars>
      </dgm:prSet>
      <dgm:spPr/>
    </dgm:pt>
    <dgm:pt modelId="{E9BBF568-47BC-4EC7-B1EF-04FB9DF8BA94}" type="pres">
      <dgm:prSet presAssocID="{CFD634C9-B396-4B6E-9980-C406BEEFB49B}" presName="composite" presStyleCnt="0"/>
      <dgm:spPr/>
    </dgm:pt>
    <dgm:pt modelId="{880C0475-FC54-4A8E-9D12-01D0DA878620}" type="pres">
      <dgm:prSet presAssocID="{CFD634C9-B396-4B6E-9980-C406BEEFB49B}" presName="parTx" presStyleLbl="alignNode1" presStyleIdx="0" presStyleCnt="3">
        <dgm:presLayoutVars>
          <dgm:chMax val="0"/>
          <dgm:chPref val="0"/>
          <dgm:bulletEnabled val="1"/>
        </dgm:presLayoutVars>
      </dgm:prSet>
      <dgm:spPr/>
    </dgm:pt>
    <dgm:pt modelId="{A9CDC891-52BB-4485-9DDA-3B55F7C12FA8}" type="pres">
      <dgm:prSet presAssocID="{CFD634C9-B396-4B6E-9980-C406BEEFB49B}" presName="desTx" presStyleLbl="alignAccFollowNode1" presStyleIdx="0" presStyleCnt="3">
        <dgm:presLayoutVars>
          <dgm:bulletEnabled val="1"/>
        </dgm:presLayoutVars>
      </dgm:prSet>
      <dgm:spPr/>
    </dgm:pt>
    <dgm:pt modelId="{A11D8553-E55D-480A-A4FF-EA202492B167}" type="pres">
      <dgm:prSet presAssocID="{D3C467E1-4A1F-477F-8796-68EBAC432E64}" presName="space" presStyleCnt="0"/>
      <dgm:spPr/>
    </dgm:pt>
    <dgm:pt modelId="{4B59A8E3-69D1-453B-B65C-55B75B3F8947}" type="pres">
      <dgm:prSet presAssocID="{63C52F10-EC3E-4AA9-8B4B-301E9503A9FB}" presName="composite" presStyleCnt="0"/>
      <dgm:spPr/>
    </dgm:pt>
    <dgm:pt modelId="{D846D099-7A00-404A-8439-56E48DA7464F}" type="pres">
      <dgm:prSet presAssocID="{63C52F10-EC3E-4AA9-8B4B-301E9503A9FB}" presName="parTx" presStyleLbl="alignNode1" presStyleIdx="1" presStyleCnt="3">
        <dgm:presLayoutVars>
          <dgm:chMax val="0"/>
          <dgm:chPref val="0"/>
          <dgm:bulletEnabled val="1"/>
        </dgm:presLayoutVars>
      </dgm:prSet>
      <dgm:spPr/>
    </dgm:pt>
    <dgm:pt modelId="{A112DE94-1D56-4F94-8381-D764291EDB99}" type="pres">
      <dgm:prSet presAssocID="{63C52F10-EC3E-4AA9-8B4B-301E9503A9FB}" presName="desTx" presStyleLbl="alignAccFollowNode1" presStyleIdx="1" presStyleCnt="3">
        <dgm:presLayoutVars>
          <dgm:bulletEnabled val="1"/>
        </dgm:presLayoutVars>
      </dgm:prSet>
      <dgm:spPr/>
    </dgm:pt>
    <dgm:pt modelId="{89AACDC8-D77B-4A69-8C15-DCCC0B208FDE}" type="pres">
      <dgm:prSet presAssocID="{2523760B-3C08-4C15-A82D-B5FE5310F13F}" presName="space" presStyleCnt="0"/>
      <dgm:spPr/>
    </dgm:pt>
    <dgm:pt modelId="{A906859E-25BC-4C9A-8D1D-956689238D87}" type="pres">
      <dgm:prSet presAssocID="{62BDF4D4-E5FB-44C7-8447-7A907AD80179}" presName="composite" presStyleCnt="0"/>
      <dgm:spPr/>
    </dgm:pt>
    <dgm:pt modelId="{A5B1B515-3999-4A32-BC9B-510312F9812D}" type="pres">
      <dgm:prSet presAssocID="{62BDF4D4-E5FB-44C7-8447-7A907AD80179}" presName="parTx" presStyleLbl="alignNode1" presStyleIdx="2" presStyleCnt="3">
        <dgm:presLayoutVars>
          <dgm:chMax val="0"/>
          <dgm:chPref val="0"/>
          <dgm:bulletEnabled val="1"/>
        </dgm:presLayoutVars>
      </dgm:prSet>
      <dgm:spPr/>
    </dgm:pt>
    <dgm:pt modelId="{14181655-ECF0-4172-9425-9BD4390E2104}" type="pres">
      <dgm:prSet presAssocID="{62BDF4D4-E5FB-44C7-8447-7A907AD80179}" presName="desTx" presStyleLbl="alignAccFollowNode1" presStyleIdx="2" presStyleCnt="3" custLinFactNeighborX="103">
        <dgm:presLayoutVars>
          <dgm:bulletEnabled val="1"/>
        </dgm:presLayoutVars>
      </dgm:prSet>
      <dgm:spPr/>
    </dgm:pt>
  </dgm:ptLst>
  <dgm:cxnLst>
    <dgm:cxn modelId="{13463D02-7B03-40FC-9864-A3C722DB5059}" srcId="{BD763427-798C-4450-8A55-35464DEF96BA}" destId="{8F72CF49-2F51-4C73-927F-13CAF0091F10}" srcOrd="1" destOrd="0" parTransId="{D1AD1D9C-D3BA-421E-89D9-A2DD2EF4A399}" sibTransId="{3377DE04-A01D-4AC6-9AB0-E97DEEA8971E}"/>
    <dgm:cxn modelId="{28FBDF0B-14CA-4F2C-981A-800356B51568}" srcId="{F564CA6F-2CAC-402B-B0D1-83442D6EBED2}" destId="{18EE5078-53CC-4CA9-867F-33372C43A3B8}" srcOrd="1" destOrd="0" parTransId="{BF3F26C0-5B53-4EA0-A5A4-BA2FD7C1621B}" sibTransId="{A58CB541-E95D-4CBF-9BEC-A00542975373}"/>
    <dgm:cxn modelId="{8948B10C-2BF8-4620-A69D-662C7A518598}" srcId="{63C52F10-EC3E-4AA9-8B4B-301E9503A9FB}" destId="{77C0E840-B9A1-4668-88BB-478EA489FF6F}" srcOrd="2" destOrd="0" parTransId="{C74CFB13-88A5-47AC-8AB1-4BCB2A1264B5}" sibTransId="{588D10CA-CED1-4528-AF76-0108CB0D45F7}"/>
    <dgm:cxn modelId="{D595A00E-091A-4551-8172-3356FF7F1B29}" type="presOf" srcId="{BD763427-798C-4450-8A55-35464DEF96BA}" destId="{A112DE94-1D56-4F94-8381-D764291EDB99}" srcOrd="0" destOrd="1" presId="urn:microsoft.com/office/officeart/2005/8/layout/hList1"/>
    <dgm:cxn modelId="{5B15E70F-955D-4B1C-8176-71C7B6DB9E0C}" type="presOf" srcId="{63C52F10-EC3E-4AA9-8B4B-301E9503A9FB}" destId="{D846D099-7A00-404A-8439-56E48DA7464F}" srcOrd="0" destOrd="0" presId="urn:microsoft.com/office/officeart/2005/8/layout/hList1"/>
    <dgm:cxn modelId="{E1888111-43DC-4A6E-8971-90399F236E44}" srcId="{62BDF4D4-E5FB-44C7-8447-7A907AD80179}" destId="{ADC4A2A3-78AA-4C12-88D1-DE8AD554C662}" srcOrd="2" destOrd="0" parTransId="{D7F15831-3FF8-457A-B50A-C746B469D424}" sibTransId="{46444783-2AF3-47F1-9A2F-F65064C33273}"/>
    <dgm:cxn modelId="{CF283E12-701F-4611-BEE4-C0FCA31EA5C4}" type="presOf" srcId="{E9190429-CB0A-4CAC-A79F-14AAE8F9F1AB}" destId="{A9CDC891-52BB-4485-9DDA-3B55F7C12FA8}" srcOrd="0" destOrd="2" presId="urn:microsoft.com/office/officeart/2005/8/layout/hList1"/>
    <dgm:cxn modelId="{F19DEF1B-69ED-4069-9E17-D164CBF94EEE}" type="presOf" srcId="{37CF8005-6D30-46A8-AF59-9A2A5DD0C155}" destId="{A112DE94-1D56-4F94-8381-D764291EDB99}" srcOrd="0" destOrd="2" presId="urn:microsoft.com/office/officeart/2005/8/layout/hList1"/>
    <dgm:cxn modelId="{B4F2D221-188D-4569-9386-FE461EE74EAB}" srcId="{62BDF4D4-E5FB-44C7-8447-7A907AD80179}" destId="{B47C9752-3ECC-49FF-AF34-745750ADDFB1}" srcOrd="1" destOrd="0" parTransId="{D71CE4CA-FFAB-4821-88ED-58EF752DB65B}" sibTransId="{B85AD236-F084-4597-A512-DD7ADC37F599}"/>
    <dgm:cxn modelId="{B6BB4E23-6421-4FFC-A981-947C09616CD2}" type="presOf" srcId="{29C591BB-6532-4337-9EE4-AD97515AC834}" destId="{A112DE94-1D56-4F94-8381-D764291EDB99}" srcOrd="0" destOrd="0" presId="urn:microsoft.com/office/officeart/2005/8/layout/hList1"/>
    <dgm:cxn modelId="{48F41E25-A323-4EF4-8A40-8465D987E4AB}" srcId="{CFD634C9-B396-4B6E-9980-C406BEEFB49B}" destId="{44F23D05-C0F0-4242-A68D-D2050C2EED00}" srcOrd="2" destOrd="0" parTransId="{812EB6C7-02BE-4BFB-BF9B-92B8707F8C53}" sibTransId="{AA0673DF-457A-4EAC-8726-AEF4EA2D3BF2}"/>
    <dgm:cxn modelId="{AB588526-D6C1-4AA7-98C3-6A376925C12B}" srcId="{CFD634C9-B396-4B6E-9980-C406BEEFB49B}" destId="{4BB84777-3893-43F0-9298-93784C5C7732}" srcOrd="1" destOrd="0" parTransId="{639D6DA6-5EE0-4BC7-A691-C335361C4354}" sibTransId="{AC45C392-B203-4C1A-AD66-1A923D4806F7}"/>
    <dgm:cxn modelId="{25A23B2B-3572-498B-A4A7-F412E4FE745A}" srcId="{F0096DB5-3509-486E-893D-5A5DC0784469}" destId="{E9190429-CB0A-4CAC-A79F-14AAE8F9F1AB}" srcOrd="1" destOrd="0" parTransId="{34C62263-BBCD-4138-9210-818955B827E2}" sibTransId="{A3044E6A-9DD4-4DFF-995B-953F76B1FA83}"/>
    <dgm:cxn modelId="{15704A32-1A53-450F-9417-83C0FE16E201}" srcId="{02CC13DD-F301-48DB-AB31-3F57DDA4624F}" destId="{717185FC-D95C-42B6-938C-E4F36419D50C}" srcOrd="2" destOrd="0" parTransId="{53485025-42B1-4C4E-8F50-54E7098620DE}" sibTransId="{878C89E5-073E-4B3D-AE36-67A8B2160B60}"/>
    <dgm:cxn modelId="{8DD1E237-262E-4365-8A7B-1DD156B10C42}" srcId="{F0096DB5-3509-486E-893D-5A5DC0784469}" destId="{51C1CA61-4F30-4E29-B3F5-4E93902A6F00}" srcOrd="0" destOrd="0" parTransId="{045E26BA-1D4F-4B75-AF95-5E7F0D87C027}" sibTransId="{7B14311A-B545-4F22-B554-B923C114B5D3}"/>
    <dgm:cxn modelId="{70CFF237-1C49-4751-8B54-69E09ADDC130}" type="presOf" srcId="{F0096DB5-3509-486E-893D-5A5DC0784469}" destId="{A9CDC891-52BB-4485-9DDA-3B55F7C12FA8}" srcOrd="0" destOrd="0" presId="urn:microsoft.com/office/officeart/2005/8/layout/hList1"/>
    <dgm:cxn modelId="{8A02BF3B-4A8B-4841-B4A7-92E9D7449A81}" srcId="{BD763427-798C-4450-8A55-35464DEF96BA}" destId="{795C7D40-ADA6-4E04-8FA9-03148E5F1E59}" srcOrd="3" destOrd="0" parTransId="{526C7410-2933-486E-939D-947FC4808DAF}" sibTransId="{526F619D-8751-4E48-BC26-7BBD5D00C40E}"/>
    <dgm:cxn modelId="{FA5E2642-5A94-4D7B-BCD8-B3AF36419397}" srcId="{BD763427-798C-4450-8A55-35464DEF96BA}" destId="{37CF8005-6D30-46A8-AF59-9A2A5DD0C155}" srcOrd="0" destOrd="0" parTransId="{A937C9B2-D8CA-4EE6-A1A1-561044A8D4C4}" sibTransId="{69D84166-EB5B-4462-A974-166FFFDA670B}"/>
    <dgm:cxn modelId="{E9407645-B7D0-43C1-A4A5-292A1FF31BB6}" srcId="{02CC13DD-F301-48DB-AB31-3F57DDA4624F}" destId="{4FC3085B-2273-4F7C-9E56-EE0E50383044}" srcOrd="0" destOrd="0" parTransId="{4A5967C2-5F48-4521-A625-93E7460907AD}" sibTransId="{35612714-4D9B-44D7-857D-48672088A79E}"/>
    <dgm:cxn modelId="{5CB7F64B-8796-448C-B875-B9D69BFB716C}" type="presOf" srcId="{51C1CA61-4F30-4E29-B3F5-4E93902A6F00}" destId="{A9CDC891-52BB-4485-9DDA-3B55F7C12FA8}" srcOrd="0" destOrd="1" presId="urn:microsoft.com/office/officeart/2005/8/layout/hList1"/>
    <dgm:cxn modelId="{7F1D4D4D-32A8-4B04-B21A-0E04AEC66F16}" srcId="{62BDF4D4-E5FB-44C7-8447-7A907AD80179}" destId="{F564CA6F-2CAC-402B-B0D1-83442D6EBED2}" srcOrd="3" destOrd="0" parTransId="{DF6F653F-DFD6-4996-9B91-00F3708C7195}" sibTransId="{6245D1B5-2ECF-4680-901C-C0234289F5B5}"/>
    <dgm:cxn modelId="{EBDED34D-0025-43D4-B434-8A046282683F}" type="presOf" srcId="{B47C9752-3ECC-49FF-AF34-745750ADDFB1}" destId="{14181655-ECF0-4172-9425-9BD4390E2104}" srcOrd="0" destOrd="5" presId="urn:microsoft.com/office/officeart/2005/8/layout/hList1"/>
    <dgm:cxn modelId="{6352AD4E-A155-4527-907F-FEA895EF7807}" type="presOf" srcId="{F564CA6F-2CAC-402B-B0D1-83442D6EBED2}" destId="{14181655-ECF0-4172-9425-9BD4390E2104}" srcOrd="0" destOrd="7" presId="urn:microsoft.com/office/officeart/2005/8/layout/hList1"/>
    <dgm:cxn modelId="{A3CACD70-67F3-4CC0-BDD8-5471A63548B7}" type="presOf" srcId="{AD1F44C7-5F51-43C8-A2CC-2201F08CA89A}" destId="{A112DE94-1D56-4F94-8381-D764291EDB99}" srcOrd="0" destOrd="7" presId="urn:microsoft.com/office/officeart/2005/8/layout/hList1"/>
    <dgm:cxn modelId="{B6A1C753-6CEE-4275-90A9-901736ADB119}" srcId="{BD763427-798C-4450-8A55-35464DEF96BA}" destId="{F7BA13DD-FF48-41D8-9E32-F01B86DDB8B1}" srcOrd="2" destOrd="0" parTransId="{F203E445-2F3D-4C2E-AA55-DBC0B1A17DCF}" sibTransId="{1F7A764D-7721-453D-A043-69FAC32DC4D6}"/>
    <dgm:cxn modelId="{8DD0D654-4C5C-45FA-8076-9179CBE9A3F0}" type="presOf" srcId="{795C7D40-ADA6-4E04-8FA9-03148E5F1E59}" destId="{A112DE94-1D56-4F94-8381-D764291EDB99}" srcOrd="0" destOrd="5" presId="urn:microsoft.com/office/officeart/2005/8/layout/hList1"/>
    <dgm:cxn modelId="{C0731957-35BE-430B-B261-F153C5AE1021}" type="presOf" srcId="{34C7FBAF-E55C-49FF-87B1-1C61EF339043}" destId="{8E390901-1802-4702-9A76-9833C40D0D53}" srcOrd="0" destOrd="0" presId="urn:microsoft.com/office/officeart/2005/8/layout/hList1"/>
    <dgm:cxn modelId="{C363ED59-3A82-41A6-B348-0B6F86CB7890}" srcId="{CFD634C9-B396-4B6E-9980-C406BEEFB49B}" destId="{F0096DB5-3509-486E-893D-5A5DC0784469}" srcOrd="0" destOrd="0" parTransId="{70607A8B-5835-4B71-A52B-BADE7F41AC76}" sibTransId="{A6E7DE68-1BBC-4E43-9418-4544888B4635}"/>
    <dgm:cxn modelId="{97BF637F-9EA9-4325-9A18-EF108CFECF8E}" srcId="{02CC13DD-F301-48DB-AB31-3F57DDA4624F}" destId="{DADD6FFF-6C34-4976-B691-CAB92D340DE8}" srcOrd="1" destOrd="0" parTransId="{EC671752-3671-4B29-B542-74FF8F7B7A4B}" sibTransId="{15E5A8F5-4860-4E1E-91D2-DE25A76ADB0D}"/>
    <dgm:cxn modelId="{4628CD84-CC9A-44B7-A5C1-2B3FFB67552D}" type="presOf" srcId="{18EE5078-53CC-4CA9-867F-33372C43A3B8}" destId="{14181655-ECF0-4172-9425-9BD4390E2104}" srcOrd="0" destOrd="9" presId="urn:microsoft.com/office/officeart/2005/8/layout/hList1"/>
    <dgm:cxn modelId="{6196708D-4A06-486E-84D6-AA83C4207A65}" type="presOf" srcId="{CFD634C9-B396-4B6E-9980-C406BEEFB49B}" destId="{880C0475-FC54-4A8E-9D12-01D0DA878620}" srcOrd="0" destOrd="0" presId="urn:microsoft.com/office/officeart/2005/8/layout/hList1"/>
    <dgm:cxn modelId="{653F21A6-C39C-4E8F-AAAB-66E7F8864892}" type="presOf" srcId="{F7BA13DD-FF48-41D8-9E32-F01B86DDB8B1}" destId="{A112DE94-1D56-4F94-8381-D764291EDB99}" srcOrd="0" destOrd="4" presId="urn:microsoft.com/office/officeart/2005/8/layout/hList1"/>
    <dgm:cxn modelId="{8A1CB4A6-D042-4E82-9290-AD880FEB4E50}" type="presOf" srcId="{ADC4A2A3-78AA-4C12-88D1-DE8AD554C662}" destId="{14181655-ECF0-4172-9425-9BD4390E2104}" srcOrd="0" destOrd="6" presId="urn:microsoft.com/office/officeart/2005/8/layout/hList1"/>
    <dgm:cxn modelId="{57516CA9-F669-4AEB-A584-3E6F7BF042E8}" srcId="{63C52F10-EC3E-4AA9-8B4B-301E9503A9FB}" destId="{29C591BB-6532-4337-9EE4-AD97515AC834}" srcOrd="0" destOrd="0" parTransId="{B2ADF8D4-6E36-4C84-8345-5AD3157E560E}" sibTransId="{F68D01E2-84EE-4B5A-B234-10D58CF1A9FD}"/>
    <dgm:cxn modelId="{6916D5AE-1A8C-4969-AB53-F592247093AC}" srcId="{F564CA6F-2CAC-402B-B0D1-83442D6EBED2}" destId="{E5BB4572-85DA-4A24-8C43-BC6252B70F5F}" srcOrd="0" destOrd="0" parTransId="{C8F379DC-1D0C-42BD-A4E8-07934B88C768}" sibTransId="{046C63E2-B1F6-46B4-8135-F22E0E8AB73B}"/>
    <dgm:cxn modelId="{161638BD-F716-4CAF-AA26-F0A9D6C16C2D}" type="presOf" srcId="{77C0E840-B9A1-4668-88BB-478EA489FF6F}" destId="{A112DE94-1D56-4F94-8381-D764291EDB99}" srcOrd="0" destOrd="6" presId="urn:microsoft.com/office/officeart/2005/8/layout/hList1"/>
    <dgm:cxn modelId="{B63378BE-B16B-41EF-A4C0-2806D16587E5}" srcId="{02CC13DD-F301-48DB-AB31-3F57DDA4624F}" destId="{3CDAAFE9-11E7-41A1-98AE-1771EB0D2D7B}" srcOrd="3" destOrd="0" parTransId="{357A70FB-13FE-41C7-BABE-D967652168F4}" sibTransId="{DEAC75B5-E2DD-4F46-90B1-529448435D92}"/>
    <dgm:cxn modelId="{CF7056CC-8D74-4E9E-AC67-57BD2DD6B60A}" type="presOf" srcId="{717185FC-D95C-42B6-938C-E4F36419D50C}" destId="{14181655-ECF0-4172-9425-9BD4390E2104}" srcOrd="0" destOrd="3" presId="urn:microsoft.com/office/officeart/2005/8/layout/hList1"/>
    <dgm:cxn modelId="{149D8DD2-50AF-4476-92EE-15F218385B56}" type="presOf" srcId="{3CDAAFE9-11E7-41A1-98AE-1771EB0D2D7B}" destId="{14181655-ECF0-4172-9425-9BD4390E2104}" srcOrd="0" destOrd="4" presId="urn:microsoft.com/office/officeart/2005/8/layout/hList1"/>
    <dgm:cxn modelId="{49901CD3-8A6D-4EB0-84C4-4003B785A750}" type="presOf" srcId="{4FC3085B-2273-4F7C-9E56-EE0E50383044}" destId="{14181655-ECF0-4172-9425-9BD4390E2104}" srcOrd="0" destOrd="1" presId="urn:microsoft.com/office/officeart/2005/8/layout/hList1"/>
    <dgm:cxn modelId="{E604BED6-33F3-439C-A653-34CEF2F1EB87}" type="presOf" srcId="{62BDF4D4-E5FB-44C7-8447-7A907AD80179}" destId="{A5B1B515-3999-4A32-BC9B-510312F9812D}" srcOrd="0" destOrd="0" presId="urn:microsoft.com/office/officeart/2005/8/layout/hList1"/>
    <dgm:cxn modelId="{470038DA-6082-445D-89B2-32EB96DB31DE}" type="presOf" srcId="{02CC13DD-F301-48DB-AB31-3F57DDA4624F}" destId="{14181655-ECF0-4172-9425-9BD4390E2104}" srcOrd="0" destOrd="0" presId="urn:microsoft.com/office/officeart/2005/8/layout/hList1"/>
    <dgm:cxn modelId="{939172DA-3A71-4620-AA54-0B85623F8C48}" srcId="{63C52F10-EC3E-4AA9-8B4B-301E9503A9FB}" destId="{BD763427-798C-4450-8A55-35464DEF96BA}" srcOrd="1" destOrd="0" parTransId="{FA68D2D9-0A8E-4DDC-8B98-3E894F1B2BF3}" sibTransId="{C60B91A8-0DF4-4F86-A792-FCD5CC11400D}"/>
    <dgm:cxn modelId="{13FF6FDB-31FB-45F1-9931-C40EE0F16B05}" srcId="{34C7FBAF-E55C-49FF-87B1-1C61EF339043}" destId="{63C52F10-EC3E-4AA9-8B4B-301E9503A9FB}" srcOrd="1" destOrd="0" parTransId="{D0F2F9E5-8B85-4FA7-AB74-D5AC38219C79}" sibTransId="{2523760B-3C08-4C15-A82D-B5FE5310F13F}"/>
    <dgm:cxn modelId="{F94FABDD-13E4-47F3-89ED-649C24CD89F1}" type="presOf" srcId="{E5BB4572-85DA-4A24-8C43-BC6252B70F5F}" destId="{14181655-ECF0-4172-9425-9BD4390E2104}" srcOrd="0" destOrd="8" presId="urn:microsoft.com/office/officeart/2005/8/layout/hList1"/>
    <dgm:cxn modelId="{C37DACE7-1B2A-42CD-9CC4-CDFDF8F6E622}" type="presOf" srcId="{4BB84777-3893-43F0-9298-93784C5C7732}" destId="{A9CDC891-52BB-4485-9DDA-3B55F7C12FA8}" srcOrd="0" destOrd="3" presId="urn:microsoft.com/office/officeart/2005/8/layout/hList1"/>
    <dgm:cxn modelId="{068462E8-1CA9-41CC-9156-565817CD651F}" srcId="{63C52F10-EC3E-4AA9-8B4B-301E9503A9FB}" destId="{AD1F44C7-5F51-43C8-A2CC-2201F08CA89A}" srcOrd="3" destOrd="0" parTransId="{3779139A-9767-4510-A775-681434D29047}" sibTransId="{1591C729-D77A-4940-AEA1-628A35C741E4}"/>
    <dgm:cxn modelId="{12A308EC-C4FC-49A1-96CC-F0961A03FF6B}" srcId="{34C7FBAF-E55C-49FF-87B1-1C61EF339043}" destId="{CFD634C9-B396-4B6E-9980-C406BEEFB49B}" srcOrd="0" destOrd="0" parTransId="{9A15D34A-5B20-4C38-B7F0-DDA198104C77}" sibTransId="{D3C467E1-4A1F-477F-8796-68EBAC432E64}"/>
    <dgm:cxn modelId="{93EBA4EC-2D31-437F-B1CC-B64BB8D8379F}" type="presOf" srcId="{DADD6FFF-6C34-4976-B691-CAB92D340DE8}" destId="{14181655-ECF0-4172-9425-9BD4390E2104}" srcOrd="0" destOrd="2" presId="urn:microsoft.com/office/officeart/2005/8/layout/hList1"/>
    <dgm:cxn modelId="{6554DBEC-B85E-4F95-AB4C-223E3F0BA491}" type="presOf" srcId="{8F72CF49-2F51-4C73-927F-13CAF0091F10}" destId="{A112DE94-1D56-4F94-8381-D764291EDB99}" srcOrd="0" destOrd="3" presId="urn:microsoft.com/office/officeart/2005/8/layout/hList1"/>
    <dgm:cxn modelId="{921367EE-9D70-4117-98D6-00B181BF0F71}" type="presOf" srcId="{44F23D05-C0F0-4242-A68D-D2050C2EED00}" destId="{A9CDC891-52BB-4485-9DDA-3B55F7C12FA8}" srcOrd="0" destOrd="4" presId="urn:microsoft.com/office/officeart/2005/8/layout/hList1"/>
    <dgm:cxn modelId="{6184D7F0-112A-4142-A760-5F11A101DA64}" srcId="{34C7FBAF-E55C-49FF-87B1-1C61EF339043}" destId="{62BDF4D4-E5FB-44C7-8447-7A907AD80179}" srcOrd="2" destOrd="0" parTransId="{AF706961-FDA3-4562-BCA3-73DC087E0A5F}" sibTransId="{F8BDD5F7-5F2B-4CB6-B4F5-D41B892327C4}"/>
    <dgm:cxn modelId="{1FD9F3F4-E004-4156-94C1-8DDD85CDF052}" srcId="{62BDF4D4-E5FB-44C7-8447-7A907AD80179}" destId="{02CC13DD-F301-48DB-AB31-3F57DDA4624F}" srcOrd="0" destOrd="0" parTransId="{C11663D3-F77F-466A-B542-111A9B9DDCC0}" sibTransId="{F5754092-F031-454F-91E1-3CEA7ECE6F4C}"/>
    <dgm:cxn modelId="{FC55C40B-29C4-4EC5-A40F-F247995AA035}" type="presParOf" srcId="{8E390901-1802-4702-9A76-9833C40D0D53}" destId="{E9BBF568-47BC-4EC7-B1EF-04FB9DF8BA94}" srcOrd="0" destOrd="0" presId="urn:microsoft.com/office/officeart/2005/8/layout/hList1"/>
    <dgm:cxn modelId="{95D7B787-2F73-4C69-AE54-7A4947F02527}" type="presParOf" srcId="{E9BBF568-47BC-4EC7-B1EF-04FB9DF8BA94}" destId="{880C0475-FC54-4A8E-9D12-01D0DA878620}" srcOrd="0" destOrd="0" presId="urn:microsoft.com/office/officeart/2005/8/layout/hList1"/>
    <dgm:cxn modelId="{66CB3FAC-4EB9-43F3-8FE9-991DD8EF1A1C}" type="presParOf" srcId="{E9BBF568-47BC-4EC7-B1EF-04FB9DF8BA94}" destId="{A9CDC891-52BB-4485-9DDA-3B55F7C12FA8}" srcOrd="1" destOrd="0" presId="urn:microsoft.com/office/officeart/2005/8/layout/hList1"/>
    <dgm:cxn modelId="{5C3F016F-C7B5-45F4-A2DA-7902851D09D9}" type="presParOf" srcId="{8E390901-1802-4702-9A76-9833C40D0D53}" destId="{A11D8553-E55D-480A-A4FF-EA202492B167}" srcOrd="1" destOrd="0" presId="urn:microsoft.com/office/officeart/2005/8/layout/hList1"/>
    <dgm:cxn modelId="{5DF0DF72-8EFD-414C-9D9B-58FD906E5A6A}" type="presParOf" srcId="{8E390901-1802-4702-9A76-9833C40D0D53}" destId="{4B59A8E3-69D1-453B-B65C-55B75B3F8947}" srcOrd="2" destOrd="0" presId="urn:microsoft.com/office/officeart/2005/8/layout/hList1"/>
    <dgm:cxn modelId="{A0BDBD00-D7DC-429F-AA33-07C9C6D244FE}" type="presParOf" srcId="{4B59A8E3-69D1-453B-B65C-55B75B3F8947}" destId="{D846D099-7A00-404A-8439-56E48DA7464F}" srcOrd="0" destOrd="0" presId="urn:microsoft.com/office/officeart/2005/8/layout/hList1"/>
    <dgm:cxn modelId="{ED80373A-DE7C-4F2C-B3C7-E720151FB56E}" type="presParOf" srcId="{4B59A8E3-69D1-453B-B65C-55B75B3F8947}" destId="{A112DE94-1D56-4F94-8381-D764291EDB99}" srcOrd="1" destOrd="0" presId="urn:microsoft.com/office/officeart/2005/8/layout/hList1"/>
    <dgm:cxn modelId="{A9DA2185-CB09-4A58-A715-0B9282B5F094}" type="presParOf" srcId="{8E390901-1802-4702-9A76-9833C40D0D53}" destId="{89AACDC8-D77B-4A69-8C15-DCCC0B208FDE}" srcOrd="3" destOrd="0" presId="urn:microsoft.com/office/officeart/2005/8/layout/hList1"/>
    <dgm:cxn modelId="{840D9B8F-43BA-414E-8262-D76FD34DC2D8}" type="presParOf" srcId="{8E390901-1802-4702-9A76-9833C40D0D53}" destId="{A906859E-25BC-4C9A-8D1D-956689238D87}" srcOrd="4" destOrd="0" presId="urn:microsoft.com/office/officeart/2005/8/layout/hList1"/>
    <dgm:cxn modelId="{FF4A6C58-1206-49E9-B146-139344851246}" type="presParOf" srcId="{A906859E-25BC-4C9A-8D1D-956689238D87}" destId="{A5B1B515-3999-4A32-BC9B-510312F9812D}" srcOrd="0" destOrd="0" presId="urn:microsoft.com/office/officeart/2005/8/layout/hList1"/>
    <dgm:cxn modelId="{A334B537-07A4-4DC4-B022-B7FA9CDEB3D0}" type="presParOf" srcId="{A906859E-25BC-4C9A-8D1D-956689238D87}" destId="{14181655-ECF0-4172-9425-9BD4390E210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84835F-4CFD-4AA2-9F17-F024AF66994C}"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F6E08799-DBBA-435B-BAEE-1C9A01664E0A}">
      <dgm:prSet custT="1"/>
      <dgm:spPr/>
      <dgm:t>
        <a:bodyPr/>
        <a:lstStyle/>
        <a:p>
          <a:r>
            <a:rPr lang="en-US" sz="2400" b="1" dirty="0" err="1"/>
            <a:t>Soutien</a:t>
          </a:r>
          <a:endParaRPr lang="en-US" sz="2400" dirty="0"/>
        </a:p>
      </dgm:t>
    </dgm:pt>
    <dgm:pt modelId="{83F7D191-7F18-46EF-8801-6306EE0D75DC}" type="parTrans" cxnId="{A5EE37BE-B912-4DE6-8A15-4EDB8B85AE7B}">
      <dgm:prSet/>
      <dgm:spPr/>
      <dgm:t>
        <a:bodyPr/>
        <a:lstStyle/>
        <a:p>
          <a:endParaRPr lang="en-US"/>
        </a:p>
      </dgm:t>
    </dgm:pt>
    <dgm:pt modelId="{9251D06C-FEF7-43B2-A431-1C71E6AEED43}" type="sibTrans" cxnId="{A5EE37BE-B912-4DE6-8A15-4EDB8B85AE7B}">
      <dgm:prSet/>
      <dgm:spPr/>
      <dgm:t>
        <a:bodyPr/>
        <a:lstStyle/>
        <a:p>
          <a:endParaRPr lang="en-US"/>
        </a:p>
      </dgm:t>
    </dgm:pt>
    <dgm:pt modelId="{95B2EB4A-05BD-45CD-B5AA-F0C416EAF8C3}">
      <dgm:prSet custT="1"/>
      <dgm:spPr/>
      <dgm:t>
        <a:bodyPr/>
        <a:lstStyle/>
        <a:p>
          <a:r>
            <a:rPr lang="en-US" sz="1500" dirty="0" err="1"/>
            <a:t>Montant</a:t>
          </a:r>
          <a:r>
            <a:rPr lang="en-US" sz="1500" dirty="0"/>
            <a:t> fixe </a:t>
          </a:r>
          <a:r>
            <a:rPr lang="en-US" sz="1500" dirty="0" err="1"/>
            <a:t>en</a:t>
          </a:r>
          <a:r>
            <a:rPr lang="en-US" sz="1500" dirty="0"/>
            <a:t> function du </a:t>
          </a:r>
          <a:r>
            <a:rPr lang="en-US" sz="1500" dirty="0" err="1"/>
            <a:t>nombre</a:t>
          </a:r>
          <a:r>
            <a:rPr lang="en-US" sz="1500" dirty="0"/>
            <a:t> de </a:t>
          </a:r>
          <a:r>
            <a:rPr lang="en-US" sz="1500" dirty="0" err="1"/>
            <a:t>médecins</a:t>
          </a:r>
          <a:r>
            <a:rPr lang="en-US" sz="1500" dirty="0"/>
            <a:t> (</a:t>
          </a:r>
          <a:r>
            <a:rPr lang="en-US" sz="1500" dirty="0" err="1"/>
            <a:t>logiciel</a:t>
          </a:r>
          <a:r>
            <a:rPr lang="en-US" sz="1500" dirty="0"/>
            <a:t> médical, </a:t>
          </a:r>
          <a:r>
            <a:rPr lang="en-US" sz="1500" dirty="0" err="1"/>
            <a:t>soutien</a:t>
          </a:r>
          <a:r>
            <a:rPr lang="en-US" sz="1500" dirty="0"/>
            <a:t> du personnel </a:t>
          </a:r>
          <a:r>
            <a:rPr lang="en-US" sz="1500" dirty="0" err="1"/>
            <a:t>supplémenaire</a:t>
          </a:r>
          <a:r>
            <a:rPr lang="en-US" sz="1500" dirty="0"/>
            <a:t>: </a:t>
          </a:r>
          <a:r>
            <a:rPr lang="en-US" sz="1500" dirty="0" err="1"/>
            <a:t>accueil</a:t>
          </a:r>
          <a:r>
            <a:rPr lang="en-US" sz="1500" dirty="0"/>
            <a:t>, assistant de pratique)</a:t>
          </a:r>
        </a:p>
      </dgm:t>
    </dgm:pt>
    <dgm:pt modelId="{C890C794-D2C8-417B-A703-335A2249B950}" type="parTrans" cxnId="{2CDEC491-B64B-48CB-B825-4C9B832AEF33}">
      <dgm:prSet/>
      <dgm:spPr/>
      <dgm:t>
        <a:bodyPr/>
        <a:lstStyle/>
        <a:p>
          <a:endParaRPr lang="en-US"/>
        </a:p>
      </dgm:t>
    </dgm:pt>
    <dgm:pt modelId="{77FB564C-C2EC-4E25-84E0-57D35C0380AB}" type="sibTrans" cxnId="{2CDEC491-B64B-48CB-B825-4C9B832AEF33}">
      <dgm:prSet/>
      <dgm:spPr/>
      <dgm:t>
        <a:bodyPr/>
        <a:lstStyle/>
        <a:p>
          <a:endParaRPr lang="en-US"/>
        </a:p>
      </dgm:t>
    </dgm:pt>
    <dgm:pt modelId="{8D1C7805-5796-4FFB-A344-B2C47CE92CBF}">
      <dgm:prSet custT="1"/>
      <dgm:spPr/>
      <dgm:t>
        <a:bodyPr/>
        <a:lstStyle/>
        <a:p>
          <a:r>
            <a:rPr lang="en-US" sz="2400" b="1" dirty="0" err="1"/>
            <a:t>Disponibilité</a:t>
          </a:r>
          <a:r>
            <a:rPr lang="en-US" sz="2400" b="1" dirty="0"/>
            <a:t> et </a:t>
          </a:r>
          <a:r>
            <a:rPr lang="en-US" sz="2400" b="1" dirty="0" err="1"/>
            <a:t>continuité</a:t>
          </a:r>
          <a:endParaRPr lang="en-US" sz="2400" dirty="0"/>
        </a:p>
      </dgm:t>
    </dgm:pt>
    <dgm:pt modelId="{8E93C186-8273-4BDA-B51C-7BFC3C2F5FE6}" type="parTrans" cxnId="{BC447B45-6222-4F68-96C1-7EFE34FA4FC7}">
      <dgm:prSet/>
      <dgm:spPr/>
      <dgm:t>
        <a:bodyPr/>
        <a:lstStyle/>
        <a:p>
          <a:endParaRPr lang="en-US"/>
        </a:p>
      </dgm:t>
    </dgm:pt>
    <dgm:pt modelId="{C7A3A50D-73EB-423F-8038-07363A4BA82C}" type="sibTrans" cxnId="{BC447B45-6222-4F68-96C1-7EFE34FA4FC7}">
      <dgm:prSet/>
      <dgm:spPr/>
      <dgm:t>
        <a:bodyPr/>
        <a:lstStyle/>
        <a:p>
          <a:endParaRPr lang="en-US"/>
        </a:p>
      </dgm:t>
    </dgm:pt>
    <dgm:pt modelId="{27131D97-7FD9-41FE-8DC1-1C9621FE871C}">
      <dgm:prSet custT="1"/>
      <dgm:spPr/>
      <dgm:t>
        <a:bodyPr/>
        <a:lstStyle/>
        <a:p>
          <a:r>
            <a:rPr lang="en-GB" sz="1500" dirty="0"/>
            <a:t>Sur la base des </a:t>
          </a:r>
          <a:r>
            <a:rPr lang="en-GB" sz="1500" dirty="0" err="1"/>
            <a:t>heures</a:t>
          </a:r>
          <a:r>
            <a:rPr lang="en-GB" sz="1500" dirty="0"/>
            <a:t> </a:t>
          </a:r>
          <a:r>
            <a:rPr lang="en-GB" sz="1500" dirty="0" err="1"/>
            <a:t>d'ouverture</a:t>
          </a:r>
          <a:r>
            <a:rPr lang="en-GB" sz="1500" dirty="0"/>
            <a:t> et de la </a:t>
          </a:r>
          <a:r>
            <a:rPr lang="en-GB" sz="1500" dirty="0" err="1"/>
            <a:t>disponibilité</a:t>
          </a:r>
          <a:r>
            <a:rPr lang="en-GB" sz="1500" dirty="0"/>
            <a:t>, y </a:t>
          </a:r>
          <a:r>
            <a:rPr lang="en-GB" sz="1500" dirty="0" err="1"/>
            <a:t>compris</a:t>
          </a:r>
          <a:r>
            <a:rPr lang="en-GB" sz="1500" dirty="0"/>
            <a:t> les </a:t>
          </a:r>
          <a:r>
            <a:rPr lang="en-GB" sz="1500" dirty="0" err="1"/>
            <a:t>soins</a:t>
          </a:r>
          <a:r>
            <a:rPr lang="en-GB" sz="1500" dirty="0"/>
            <a:t> </a:t>
          </a:r>
          <a:r>
            <a:rPr lang="en-GB" sz="1500" dirty="0" err="1"/>
            <a:t>aigus</a:t>
          </a:r>
          <a:endParaRPr lang="en-US" sz="1500" dirty="0"/>
        </a:p>
      </dgm:t>
    </dgm:pt>
    <dgm:pt modelId="{1F7DC82B-104B-4EC0-A611-630AED63F0FA}" type="parTrans" cxnId="{2E0E10BC-49E8-4173-9023-7A504DCCDD86}">
      <dgm:prSet/>
      <dgm:spPr/>
      <dgm:t>
        <a:bodyPr/>
        <a:lstStyle/>
        <a:p>
          <a:endParaRPr lang="en-US"/>
        </a:p>
      </dgm:t>
    </dgm:pt>
    <dgm:pt modelId="{21C05630-B912-472D-A2B1-35F456BB53B3}" type="sibTrans" cxnId="{2E0E10BC-49E8-4173-9023-7A504DCCDD86}">
      <dgm:prSet/>
      <dgm:spPr/>
      <dgm:t>
        <a:bodyPr/>
        <a:lstStyle/>
        <a:p>
          <a:endParaRPr lang="en-US"/>
        </a:p>
      </dgm:t>
    </dgm:pt>
    <dgm:pt modelId="{B03862CA-7453-48CE-A586-0FC826AE049F}">
      <dgm:prSet custT="1"/>
      <dgm:spPr/>
      <dgm:t>
        <a:bodyPr/>
        <a:lstStyle/>
        <a:p>
          <a:r>
            <a:rPr lang="en-GB" sz="1500" dirty="0"/>
            <a:t>Prime en </a:t>
          </a:r>
          <a:r>
            <a:rPr lang="en-GB" sz="1500" dirty="0" err="1"/>
            <a:t>fonction</a:t>
          </a:r>
          <a:r>
            <a:rPr lang="en-GB" sz="1500" dirty="0"/>
            <a:t> du </a:t>
          </a:r>
          <a:r>
            <a:rPr lang="en-GB" sz="1500" dirty="0" err="1"/>
            <a:t>facteur</a:t>
          </a:r>
          <a:r>
            <a:rPr lang="en-GB" sz="1500" dirty="0"/>
            <a:t> de </a:t>
          </a:r>
          <a:r>
            <a:rPr lang="en-GB" sz="1500" dirty="0" err="1"/>
            <a:t>disponibilité</a:t>
          </a:r>
          <a:r>
            <a:rPr lang="en-GB" sz="1500" dirty="0"/>
            <a:t> (par </a:t>
          </a:r>
          <a:r>
            <a:rPr lang="en-GB" sz="1500" dirty="0" err="1"/>
            <a:t>exemple</a:t>
          </a:r>
          <a:r>
            <a:rPr lang="en-GB" sz="1500" dirty="0"/>
            <a:t>, 50 </a:t>
          </a:r>
          <a:r>
            <a:rPr lang="en-GB" sz="1500" dirty="0" err="1"/>
            <a:t>heures</a:t>
          </a:r>
          <a:r>
            <a:rPr lang="en-GB" sz="1500" dirty="0"/>
            <a:t> par </a:t>
          </a:r>
          <a:r>
            <a:rPr lang="en-GB" sz="1500" dirty="0" err="1"/>
            <a:t>semaine</a:t>
          </a:r>
          <a:r>
            <a:rPr lang="en-GB" sz="1500" dirty="0"/>
            <a:t> = 1)</a:t>
          </a:r>
          <a:endParaRPr lang="en-US" sz="1500" dirty="0"/>
        </a:p>
      </dgm:t>
    </dgm:pt>
    <dgm:pt modelId="{CD4C1D97-F7FD-404C-B8C7-30E0C61C4B68}" type="parTrans" cxnId="{60763C05-E8FA-4668-8616-6DCCC55B9609}">
      <dgm:prSet/>
      <dgm:spPr/>
      <dgm:t>
        <a:bodyPr/>
        <a:lstStyle/>
        <a:p>
          <a:endParaRPr lang="en-US"/>
        </a:p>
      </dgm:t>
    </dgm:pt>
    <dgm:pt modelId="{F241F0C3-6026-45D8-AAF6-BAB5316766DC}" type="sibTrans" cxnId="{60763C05-E8FA-4668-8616-6DCCC55B9609}">
      <dgm:prSet/>
      <dgm:spPr/>
      <dgm:t>
        <a:bodyPr/>
        <a:lstStyle/>
        <a:p>
          <a:endParaRPr lang="en-US"/>
        </a:p>
      </dgm:t>
    </dgm:pt>
    <dgm:pt modelId="{C459F1D5-B332-48E5-9759-59D717FB1155}">
      <dgm:prSet custT="1"/>
      <dgm:spPr/>
      <dgm:t>
        <a:bodyPr/>
        <a:lstStyle/>
        <a:p>
          <a:r>
            <a:rPr lang="en-GB" sz="2400" b="1" dirty="0" err="1"/>
            <a:t>Qualité</a:t>
          </a:r>
          <a:endParaRPr lang="en-US" sz="2400" dirty="0"/>
        </a:p>
      </dgm:t>
    </dgm:pt>
    <dgm:pt modelId="{35CCD702-77DB-488C-892A-6011423F6669}" type="parTrans" cxnId="{519EDC08-DF44-4754-80E8-58F46CC08672}">
      <dgm:prSet/>
      <dgm:spPr/>
      <dgm:t>
        <a:bodyPr/>
        <a:lstStyle/>
        <a:p>
          <a:endParaRPr lang="en-US"/>
        </a:p>
      </dgm:t>
    </dgm:pt>
    <dgm:pt modelId="{28E5DC1E-818F-4E4E-81FB-7C47863F06A1}" type="sibTrans" cxnId="{519EDC08-DF44-4754-80E8-58F46CC08672}">
      <dgm:prSet/>
      <dgm:spPr/>
      <dgm:t>
        <a:bodyPr/>
        <a:lstStyle/>
        <a:p>
          <a:endParaRPr lang="en-US"/>
        </a:p>
      </dgm:t>
    </dgm:pt>
    <dgm:pt modelId="{FDEB67C5-003E-41FD-B0E1-44216F871A65}">
      <dgm:prSet custT="1"/>
      <dgm:spPr/>
      <dgm:t>
        <a:bodyPr/>
        <a:lstStyle/>
        <a:p>
          <a:r>
            <a:rPr lang="en-GB" sz="1500" dirty="0" err="1"/>
            <a:t>Disponibilité</a:t>
          </a:r>
          <a:r>
            <a:rPr lang="en-GB" sz="1500" dirty="0"/>
            <a:t> et utilisation des </a:t>
          </a:r>
          <a:r>
            <a:rPr lang="en-GB" sz="1500" dirty="0" err="1"/>
            <a:t>processus</a:t>
          </a:r>
          <a:r>
            <a:rPr lang="en-GB" sz="1500" dirty="0"/>
            <a:t> de </a:t>
          </a:r>
          <a:r>
            <a:rPr lang="en-GB" sz="1500" dirty="0" err="1"/>
            <a:t>qualité</a:t>
          </a:r>
          <a:r>
            <a:rPr lang="en-GB" sz="1500" dirty="0"/>
            <a:t> : utilisation - services de </a:t>
          </a:r>
          <a:r>
            <a:rPr lang="en-GB" sz="1500" dirty="0" err="1"/>
            <a:t>santé</a:t>
          </a:r>
          <a:r>
            <a:rPr lang="en-GB" sz="1500" dirty="0"/>
            <a:t>, </a:t>
          </a:r>
          <a:r>
            <a:rPr lang="en-US" sz="1500" dirty="0" err="1"/>
            <a:t>SumEHR</a:t>
          </a:r>
          <a:r>
            <a:rPr lang="en-US" sz="1500" dirty="0"/>
            <a:t>, </a:t>
          </a:r>
          <a:r>
            <a:rPr lang="en-US" sz="1500" dirty="0" err="1"/>
            <a:t>programmes</a:t>
          </a:r>
          <a:r>
            <a:rPr lang="en-US" sz="1500" dirty="0"/>
            <a:t> de </a:t>
          </a:r>
          <a:r>
            <a:rPr lang="en-US" sz="1500" dirty="0" err="1"/>
            <a:t>médication</a:t>
          </a:r>
          <a:r>
            <a:rPr lang="en-US" sz="1500" dirty="0"/>
            <a:t>, cycles PDCA, ...</a:t>
          </a:r>
        </a:p>
      </dgm:t>
    </dgm:pt>
    <dgm:pt modelId="{E3B83970-3E2B-4465-AAB9-6AFC479CECD8}" type="parTrans" cxnId="{3DCB3993-E9A7-4F4A-B1CC-10A0DDDD666B}">
      <dgm:prSet/>
      <dgm:spPr/>
      <dgm:t>
        <a:bodyPr/>
        <a:lstStyle/>
        <a:p>
          <a:endParaRPr lang="en-US"/>
        </a:p>
      </dgm:t>
    </dgm:pt>
    <dgm:pt modelId="{840E833C-1B64-46D4-B40A-D582A884A1CD}" type="sibTrans" cxnId="{3DCB3993-E9A7-4F4A-B1CC-10A0DDDD666B}">
      <dgm:prSet/>
      <dgm:spPr/>
      <dgm:t>
        <a:bodyPr/>
        <a:lstStyle/>
        <a:p>
          <a:endParaRPr lang="en-US"/>
        </a:p>
      </dgm:t>
    </dgm:pt>
    <dgm:pt modelId="{C9199FAF-7F6F-4808-80F0-69F20D1DAD5A}">
      <dgm:prSet custT="1"/>
      <dgm:spPr/>
      <dgm:t>
        <a:bodyPr/>
        <a:lstStyle/>
        <a:p>
          <a:r>
            <a:rPr lang="en-US" sz="2400" b="1" dirty="0"/>
            <a:t>Collaboration</a:t>
          </a:r>
          <a:endParaRPr lang="en-US" sz="2400" dirty="0"/>
        </a:p>
      </dgm:t>
    </dgm:pt>
    <dgm:pt modelId="{FEA7CFD1-84A3-4C64-8B6C-F7FD3AC19265}" type="parTrans" cxnId="{AEAFDC18-32F2-41B0-BAAB-0309BD5126F9}">
      <dgm:prSet/>
      <dgm:spPr/>
      <dgm:t>
        <a:bodyPr/>
        <a:lstStyle/>
        <a:p>
          <a:endParaRPr lang="en-US"/>
        </a:p>
      </dgm:t>
    </dgm:pt>
    <dgm:pt modelId="{496F4404-B009-4594-8731-A0F668C661E6}" type="sibTrans" cxnId="{AEAFDC18-32F2-41B0-BAAB-0309BD5126F9}">
      <dgm:prSet/>
      <dgm:spPr/>
      <dgm:t>
        <a:bodyPr/>
        <a:lstStyle/>
        <a:p>
          <a:endParaRPr lang="en-US"/>
        </a:p>
      </dgm:t>
    </dgm:pt>
    <dgm:pt modelId="{657D206E-E36B-45F4-8847-EBA67A75E5D2}">
      <dgm:prSet/>
      <dgm:spPr/>
      <dgm:t>
        <a:bodyPr/>
        <a:lstStyle/>
        <a:p>
          <a:r>
            <a:rPr lang="en-GB" dirty="0"/>
            <a:t>Le </a:t>
          </a:r>
          <a:r>
            <a:rPr lang="en-GB" dirty="0" err="1"/>
            <a:t>nombre</a:t>
          </a:r>
          <a:r>
            <a:rPr lang="en-GB" dirty="0"/>
            <a:t> de </a:t>
          </a:r>
          <a:r>
            <a:rPr lang="en-GB" dirty="0" err="1"/>
            <a:t>professionnels</a:t>
          </a:r>
          <a:r>
            <a:rPr lang="en-GB" dirty="0"/>
            <a:t> de </a:t>
          </a:r>
          <a:r>
            <a:rPr lang="en-GB" dirty="0" err="1"/>
            <a:t>santé</a:t>
          </a:r>
          <a:r>
            <a:rPr lang="en-GB" dirty="0"/>
            <a:t> </a:t>
          </a:r>
          <a:r>
            <a:rPr lang="en-GB" dirty="0" err="1"/>
            <a:t>présents</a:t>
          </a:r>
          <a:r>
            <a:rPr lang="en-GB" dirty="0"/>
            <a:t> dans la pratique </a:t>
          </a:r>
          <a:r>
            <a:rPr lang="en-GB" dirty="0" err="1"/>
            <a:t>crée</a:t>
          </a:r>
          <a:r>
            <a:rPr lang="en-GB" dirty="0"/>
            <a:t> </a:t>
          </a:r>
          <a:r>
            <a:rPr lang="en-GB" dirty="0" err="1"/>
            <a:t>une</a:t>
          </a:r>
          <a:r>
            <a:rPr lang="en-GB" dirty="0"/>
            <a:t> </a:t>
          </a:r>
          <a:r>
            <a:rPr lang="en-GB" dirty="0" err="1"/>
            <a:t>rémunartion</a:t>
          </a:r>
          <a:r>
            <a:rPr lang="en-GB" dirty="0"/>
            <a:t> pour concertation et la gestion du cabinet (par </a:t>
          </a:r>
          <a:r>
            <a:rPr lang="en-GB" dirty="0" err="1"/>
            <a:t>exemple</a:t>
          </a:r>
          <a:r>
            <a:rPr lang="en-GB" dirty="0"/>
            <a:t>, 4 </a:t>
          </a:r>
          <a:r>
            <a:rPr lang="en-GB" dirty="0" err="1"/>
            <a:t>heures</a:t>
          </a:r>
          <a:r>
            <a:rPr lang="en-GB" dirty="0"/>
            <a:t> par </a:t>
          </a:r>
          <a:r>
            <a:rPr lang="en-GB" dirty="0" err="1"/>
            <a:t>semaine</a:t>
          </a:r>
          <a:r>
            <a:rPr lang="en-GB" dirty="0"/>
            <a:t> de gestion du cabinet pour 4 </a:t>
          </a:r>
          <a:r>
            <a:rPr lang="en-GB" dirty="0" err="1"/>
            <a:t>professionnels</a:t>
          </a:r>
          <a:r>
            <a:rPr lang="en-GB" dirty="0"/>
            <a:t> de la </a:t>
          </a:r>
          <a:r>
            <a:rPr lang="en-GB" dirty="0" err="1"/>
            <a:t>santé</a:t>
          </a:r>
          <a:r>
            <a:rPr lang="en-GB" dirty="0"/>
            <a:t> ETP dans la pratique).</a:t>
          </a:r>
          <a:endParaRPr lang="en-US" dirty="0"/>
        </a:p>
      </dgm:t>
    </dgm:pt>
    <dgm:pt modelId="{9AC2F6F6-4800-40F2-A149-A943AD47CF1C}" type="parTrans" cxnId="{E5802C7A-930F-4052-9F6A-50C3FCE24F7D}">
      <dgm:prSet/>
      <dgm:spPr/>
      <dgm:t>
        <a:bodyPr/>
        <a:lstStyle/>
        <a:p>
          <a:endParaRPr lang="en-US"/>
        </a:p>
      </dgm:t>
    </dgm:pt>
    <dgm:pt modelId="{8E13F5C1-B2EB-4363-B9E2-397D2FA1697D}" type="sibTrans" cxnId="{E5802C7A-930F-4052-9F6A-50C3FCE24F7D}">
      <dgm:prSet/>
      <dgm:spPr/>
      <dgm:t>
        <a:bodyPr/>
        <a:lstStyle/>
        <a:p>
          <a:endParaRPr lang="en-US"/>
        </a:p>
      </dgm:t>
    </dgm:pt>
    <dgm:pt modelId="{FEE05EA6-A821-4BA6-8896-507D39ADF8AB}">
      <dgm:prSet/>
      <dgm:spPr/>
      <dgm:t>
        <a:bodyPr/>
        <a:lstStyle/>
        <a:p>
          <a:endParaRPr lang="en-US" sz="1100" dirty="0"/>
        </a:p>
      </dgm:t>
    </dgm:pt>
    <dgm:pt modelId="{431483B7-B6DE-4B19-AF68-19B48F6D5153}" type="parTrans" cxnId="{86C3D895-F0AF-4D99-B97A-A27B9FDE5367}">
      <dgm:prSet/>
      <dgm:spPr/>
      <dgm:t>
        <a:bodyPr/>
        <a:lstStyle/>
        <a:p>
          <a:endParaRPr lang="en-GB"/>
        </a:p>
      </dgm:t>
    </dgm:pt>
    <dgm:pt modelId="{4759AED3-275A-4DFF-8A68-8DB1BE10585A}" type="sibTrans" cxnId="{86C3D895-F0AF-4D99-B97A-A27B9FDE5367}">
      <dgm:prSet/>
      <dgm:spPr/>
      <dgm:t>
        <a:bodyPr/>
        <a:lstStyle/>
        <a:p>
          <a:endParaRPr lang="en-US"/>
        </a:p>
      </dgm:t>
    </dgm:pt>
    <dgm:pt modelId="{B03479AA-208B-47D8-A8DB-A748210934DA}" type="pres">
      <dgm:prSet presAssocID="{1684835F-4CFD-4AA2-9F17-F024AF66994C}" presName="Name0" presStyleCnt="0">
        <dgm:presLayoutVars>
          <dgm:dir/>
          <dgm:animLvl val="lvl"/>
          <dgm:resizeHandles val="exact"/>
        </dgm:presLayoutVars>
      </dgm:prSet>
      <dgm:spPr/>
    </dgm:pt>
    <dgm:pt modelId="{3E684815-DCE2-4669-B950-C91EE20E3471}" type="pres">
      <dgm:prSet presAssocID="{F6E08799-DBBA-435B-BAEE-1C9A01664E0A}" presName="linNode" presStyleCnt="0"/>
      <dgm:spPr/>
    </dgm:pt>
    <dgm:pt modelId="{063F9395-2D96-4026-93A5-D39B88CEDFDE}" type="pres">
      <dgm:prSet presAssocID="{F6E08799-DBBA-435B-BAEE-1C9A01664E0A}" presName="parentText" presStyleLbl="node1" presStyleIdx="0" presStyleCnt="4">
        <dgm:presLayoutVars>
          <dgm:chMax val="1"/>
          <dgm:bulletEnabled val="1"/>
        </dgm:presLayoutVars>
      </dgm:prSet>
      <dgm:spPr/>
    </dgm:pt>
    <dgm:pt modelId="{7CA938C3-61D0-4AD3-8B9B-ABB76D01B59C}" type="pres">
      <dgm:prSet presAssocID="{F6E08799-DBBA-435B-BAEE-1C9A01664E0A}" presName="descendantText" presStyleLbl="alignAccFollowNode1" presStyleIdx="0" presStyleCnt="4">
        <dgm:presLayoutVars>
          <dgm:bulletEnabled val="1"/>
        </dgm:presLayoutVars>
      </dgm:prSet>
      <dgm:spPr/>
    </dgm:pt>
    <dgm:pt modelId="{CBEEC3A1-EA13-4C27-B35D-B44C295A522C}" type="pres">
      <dgm:prSet presAssocID="{9251D06C-FEF7-43B2-A431-1C71E6AEED43}" presName="sp" presStyleCnt="0"/>
      <dgm:spPr/>
    </dgm:pt>
    <dgm:pt modelId="{C4821F19-4C91-441C-B0AD-908FCEDF9E49}" type="pres">
      <dgm:prSet presAssocID="{8D1C7805-5796-4FFB-A344-B2C47CE92CBF}" presName="linNode" presStyleCnt="0"/>
      <dgm:spPr/>
    </dgm:pt>
    <dgm:pt modelId="{76005631-21D7-4505-810C-739F5A5D0A56}" type="pres">
      <dgm:prSet presAssocID="{8D1C7805-5796-4FFB-A344-B2C47CE92CBF}" presName="parentText" presStyleLbl="node1" presStyleIdx="1" presStyleCnt="4">
        <dgm:presLayoutVars>
          <dgm:chMax val="1"/>
          <dgm:bulletEnabled val="1"/>
        </dgm:presLayoutVars>
      </dgm:prSet>
      <dgm:spPr/>
    </dgm:pt>
    <dgm:pt modelId="{A9E49127-20A1-42E9-854F-9E6F774A5A54}" type="pres">
      <dgm:prSet presAssocID="{8D1C7805-5796-4FFB-A344-B2C47CE92CBF}" presName="descendantText" presStyleLbl="alignAccFollowNode1" presStyleIdx="1" presStyleCnt="4">
        <dgm:presLayoutVars>
          <dgm:bulletEnabled val="1"/>
        </dgm:presLayoutVars>
      </dgm:prSet>
      <dgm:spPr/>
    </dgm:pt>
    <dgm:pt modelId="{F975525A-9EE1-40D8-A2AA-F900110B3FAD}" type="pres">
      <dgm:prSet presAssocID="{C7A3A50D-73EB-423F-8038-07363A4BA82C}" presName="sp" presStyleCnt="0"/>
      <dgm:spPr/>
    </dgm:pt>
    <dgm:pt modelId="{A19772A1-E641-431A-963F-187D8A85B707}" type="pres">
      <dgm:prSet presAssocID="{C459F1D5-B332-48E5-9759-59D717FB1155}" presName="linNode" presStyleCnt="0"/>
      <dgm:spPr/>
    </dgm:pt>
    <dgm:pt modelId="{D02500E1-348A-45D2-A22D-5EA8FFB8D737}" type="pres">
      <dgm:prSet presAssocID="{C459F1D5-B332-48E5-9759-59D717FB1155}" presName="parentText" presStyleLbl="node1" presStyleIdx="2" presStyleCnt="4">
        <dgm:presLayoutVars>
          <dgm:chMax val="1"/>
          <dgm:bulletEnabled val="1"/>
        </dgm:presLayoutVars>
      </dgm:prSet>
      <dgm:spPr/>
    </dgm:pt>
    <dgm:pt modelId="{9BE2A013-052B-4D90-ACF7-F578468BC486}" type="pres">
      <dgm:prSet presAssocID="{C459F1D5-B332-48E5-9759-59D717FB1155}" presName="descendantText" presStyleLbl="alignAccFollowNode1" presStyleIdx="2" presStyleCnt="4">
        <dgm:presLayoutVars>
          <dgm:bulletEnabled val="1"/>
        </dgm:presLayoutVars>
      </dgm:prSet>
      <dgm:spPr/>
    </dgm:pt>
    <dgm:pt modelId="{E9D27327-F279-44C0-9184-6AC45352C64E}" type="pres">
      <dgm:prSet presAssocID="{28E5DC1E-818F-4E4E-81FB-7C47863F06A1}" presName="sp" presStyleCnt="0"/>
      <dgm:spPr/>
    </dgm:pt>
    <dgm:pt modelId="{23DF8408-1D31-437D-A0D6-320578106CF8}" type="pres">
      <dgm:prSet presAssocID="{C9199FAF-7F6F-4808-80F0-69F20D1DAD5A}" presName="linNode" presStyleCnt="0"/>
      <dgm:spPr/>
    </dgm:pt>
    <dgm:pt modelId="{6EED1283-E4B1-4817-B111-CB71759AFE84}" type="pres">
      <dgm:prSet presAssocID="{C9199FAF-7F6F-4808-80F0-69F20D1DAD5A}" presName="parentText" presStyleLbl="node1" presStyleIdx="3" presStyleCnt="4">
        <dgm:presLayoutVars>
          <dgm:chMax val="1"/>
          <dgm:bulletEnabled val="1"/>
        </dgm:presLayoutVars>
      </dgm:prSet>
      <dgm:spPr/>
    </dgm:pt>
    <dgm:pt modelId="{AA1A4801-B768-4BCD-A904-08D35914B195}" type="pres">
      <dgm:prSet presAssocID="{C9199FAF-7F6F-4808-80F0-69F20D1DAD5A}" presName="descendantText" presStyleLbl="alignAccFollowNode1" presStyleIdx="3" presStyleCnt="4">
        <dgm:presLayoutVars>
          <dgm:bulletEnabled val="1"/>
        </dgm:presLayoutVars>
      </dgm:prSet>
      <dgm:spPr/>
    </dgm:pt>
  </dgm:ptLst>
  <dgm:cxnLst>
    <dgm:cxn modelId="{60763C05-E8FA-4668-8616-6DCCC55B9609}" srcId="{8D1C7805-5796-4FFB-A344-B2C47CE92CBF}" destId="{B03862CA-7453-48CE-A586-0FC826AE049F}" srcOrd="1" destOrd="0" parTransId="{CD4C1D97-F7FD-404C-B8C7-30E0C61C4B68}" sibTransId="{F241F0C3-6026-45D8-AAF6-BAB5316766DC}"/>
    <dgm:cxn modelId="{519EDC08-DF44-4754-80E8-58F46CC08672}" srcId="{1684835F-4CFD-4AA2-9F17-F024AF66994C}" destId="{C459F1D5-B332-48E5-9759-59D717FB1155}" srcOrd="2" destOrd="0" parTransId="{35CCD702-77DB-488C-892A-6011423F6669}" sibTransId="{28E5DC1E-818F-4E4E-81FB-7C47863F06A1}"/>
    <dgm:cxn modelId="{16F51711-9B2F-4E9B-B36C-50219C33D25F}" type="presOf" srcId="{FEE05EA6-A821-4BA6-8896-507D39ADF8AB}" destId="{9BE2A013-052B-4D90-ACF7-F578468BC486}" srcOrd="0" destOrd="1" presId="urn:microsoft.com/office/officeart/2005/8/layout/vList5"/>
    <dgm:cxn modelId="{AEAFDC18-32F2-41B0-BAAB-0309BD5126F9}" srcId="{1684835F-4CFD-4AA2-9F17-F024AF66994C}" destId="{C9199FAF-7F6F-4808-80F0-69F20D1DAD5A}" srcOrd="3" destOrd="0" parTransId="{FEA7CFD1-84A3-4C64-8B6C-F7FD3AC19265}" sibTransId="{496F4404-B009-4594-8731-A0F668C661E6}"/>
    <dgm:cxn modelId="{283A1A30-83D3-4A1C-B0E7-E1770978A72B}" type="presOf" srcId="{C9199FAF-7F6F-4808-80F0-69F20D1DAD5A}" destId="{6EED1283-E4B1-4817-B111-CB71759AFE84}" srcOrd="0" destOrd="0" presId="urn:microsoft.com/office/officeart/2005/8/layout/vList5"/>
    <dgm:cxn modelId="{4E983032-B329-4173-948F-238364246CBD}" type="presOf" srcId="{FDEB67C5-003E-41FD-B0E1-44216F871A65}" destId="{9BE2A013-052B-4D90-ACF7-F578468BC486}" srcOrd="0" destOrd="0" presId="urn:microsoft.com/office/officeart/2005/8/layout/vList5"/>
    <dgm:cxn modelId="{49F8B464-BA10-4A0A-81CB-57FB986A8305}" type="presOf" srcId="{657D206E-E36B-45F4-8847-EBA67A75E5D2}" destId="{AA1A4801-B768-4BCD-A904-08D35914B195}" srcOrd="0" destOrd="0" presId="urn:microsoft.com/office/officeart/2005/8/layout/vList5"/>
    <dgm:cxn modelId="{BC447B45-6222-4F68-96C1-7EFE34FA4FC7}" srcId="{1684835F-4CFD-4AA2-9F17-F024AF66994C}" destId="{8D1C7805-5796-4FFB-A344-B2C47CE92CBF}" srcOrd="1" destOrd="0" parTransId="{8E93C186-8273-4BDA-B51C-7BFC3C2F5FE6}" sibTransId="{C7A3A50D-73EB-423F-8038-07363A4BA82C}"/>
    <dgm:cxn modelId="{E5802C7A-930F-4052-9F6A-50C3FCE24F7D}" srcId="{C9199FAF-7F6F-4808-80F0-69F20D1DAD5A}" destId="{657D206E-E36B-45F4-8847-EBA67A75E5D2}" srcOrd="0" destOrd="0" parTransId="{9AC2F6F6-4800-40F2-A149-A943AD47CF1C}" sibTransId="{8E13F5C1-B2EB-4363-B9E2-397D2FA1697D}"/>
    <dgm:cxn modelId="{E02D427F-6334-4814-908C-F414E53DF52E}" type="presOf" srcId="{27131D97-7FD9-41FE-8DC1-1C9621FE871C}" destId="{A9E49127-20A1-42E9-854F-9E6F774A5A54}" srcOrd="0" destOrd="0" presId="urn:microsoft.com/office/officeart/2005/8/layout/vList5"/>
    <dgm:cxn modelId="{2CDEC491-B64B-48CB-B825-4C9B832AEF33}" srcId="{F6E08799-DBBA-435B-BAEE-1C9A01664E0A}" destId="{95B2EB4A-05BD-45CD-B5AA-F0C416EAF8C3}" srcOrd="0" destOrd="0" parTransId="{C890C794-D2C8-417B-A703-335A2249B950}" sibTransId="{77FB564C-C2EC-4E25-84E0-57D35C0380AB}"/>
    <dgm:cxn modelId="{3DCB3993-E9A7-4F4A-B1CC-10A0DDDD666B}" srcId="{C459F1D5-B332-48E5-9759-59D717FB1155}" destId="{FDEB67C5-003E-41FD-B0E1-44216F871A65}" srcOrd="0" destOrd="0" parTransId="{E3B83970-3E2B-4465-AAB9-6AFC479CECD8}" sibTransId="{840E833C-1B64-46D4-B40A-D582A884A1CD}"/>
    <dgm:cxn modelId="{86C3D895-F0AF-4D99-B97A-A27B9FDE5367}" srcId="{FDEB67C5-003E-41FD-B0E1-44216F871A65}" destId="{FEE05EA6-A821-4BA6-8896-507D39ADF8AB}" srcOrd="0" destOrd="0" parTransId="{431483B7-B6DE-4B19-AF68-19B48F6D5153}" sibTransId="{4759AED3-275A-4DFF-8A68-8DB1BE10585A}"/>
    <dgm:cxn modelId="{D4CCD0A9-D089-4D7E-84D0-21B64537BF97}" type="presOf" srcId="{F6E08799-DBBA-435B-BAEE-1C9A01664E0A}" destId="{063F9395-2D96-4026-93A5-D39B88CEDFDE}" srcOrd="0" destOrd="0" presId="urn:microsoft.com/office/officeart/2005/8/layout/vList5"/>
    <dgm:cxn modelId="{DC00AFB2-495F-4353-88CB-6C71D82BDDDE}" type="presOf" srcId="{C459F1D5-B332-48E5-9759-59D717FB1155}" destId="{D02500E1-348A-45D2-A22D-5EA8FFB8D737}" srcOrd="0" destOrd="0" presId="urn:microsoft.com/office/officeart/2005/8/layout/vList5"/>
    <dgm:cxn modelId="{2E0E10BC-49E8-4173-9023-7A504DCCDD86}" srcId="{8D1C7805-5796-4FFB-A344-B2C47CE92CBF}" destId="{27131D97-7FD9-41FE-8DC1-1C9621FE871C}" srcOrd="0" destOrd="0" parTransId="{1F7DC82B-104B-4EC0-A611-630AED63F0FA}" sibTransId="{21C05630-B912-472D-A2B1-35F456BB53B3}"/>
    <dgm:cxn modelId="{A5EE37BE-B912-4DE6-8A15-4EDB8B85AE7B}" srcId="{1684835F-4CFD-4AA2-9F17-F024AF66994C}" destId="{F6E08799-DBBA-435B-BAEE-1C9A01664E0A}" srcOrd="0" destOrd="0" parTransId="{83F7D191-7F18-46EF-8801-6306EE0D75DC}" sibTransId="{9251D06C-FEF7-43B2-A431-1C71E6AEED43}"/>
    <dgm:cxn modelId="{BBE4D8C0-9C40-47E2-984A-26AE5705A759}" type="presOf" srcId="{1684835F-4CFD-4AA2-9F17-F024AF66994C}" destId="{B03479AA-208B-47D8-A8DB-A748210934DA}" srcOrd="0" destOrd="0" presId="urn:microsoft.com/office/officeart/2005/8/layout/vList5"/>
    <dgm:cxn modelId="{5B55CCC1-7954-433C-B60D-1E7E333EE076}" type="presOf" srcId="{B03862CA-7453-48CE-A586-0FC826AE049F}" destId="{A9E49127-20A1-42E9-854F-9E6F774A5A54}" srcOrd="0" destOrd="1" presId="urn:microsoft.com/office/officeart/2005/8/layout/vList5"/>
    <dgm:cxn modelId="{3C41EBC2-19D5-457E-A69E-FF1227EF6483}" type="presOf" srcId="{95B2EB4A-05BD-45CD-B5AA-F0C416EAF8C3}" destId="{7CA938C3-61D0-4AD3-8B9B-ABB76D01B59C}" srcOrd="0" destOrd="0" presId="urn:microsoft.com/office/officeart/2005/8/layout/vList5"/>
    <dgm:cxn modelId="{A3A1AAC5-1A57-4FEB-B1CF-4746FBF0BF89}" type="presOf" srcId="{8D1C7805-5796-4FFB-A344-B2C47CE92CBF}" destId="{76005631-21D7-4505-810C-739F5A5D0A56}" srcOrd="0" destOrd="0" presId="urn:microsoft.com/office/officeart/2005/8/layout/vList5"/>
    <dgm:cxn modelId="{A9FE79D6-39C5-40DE-AA0B-1CA6D26EF24D}" type="presParOf" srcId="{B03479AA-208B-47D8-A8DB-A748210934DA}" destId="{3E684815-DCE2-4669-B950-C91EE20E3471}" srcOrd="0" destOrd="0" presId="urn:microsoft.com/office/officeart/2005/8/layout/vList5"/>
    <dgm:cxn modelId="{9CC4D49E-088C-4209-B08E-70FDF78D8C26}" type="presParOf" srcId="{3E684815-DCE2-4669-B950-C91EE20E3471}" destId="{063F9395-2D96-4026-93A5-D39B88CEDFDE}" srcOrd="0" destOrd="0" presId="urn:microsoft.com/office/officeart/2005/8/layout/vList5"/>
    <dgm:cxn modelId="{36EB707F-3FB5-4E07-B233-4CEC8F1F8584}" type="presParOf" srcId="{3E684815-DCE2-4669-B950-C91EE20E3471}" destId="{7CA938C3-61D0-4AD3-8B9B-ABB76D01B59C}" srcOrd="1" destOrd="0" presId="urn:microsoft.com/office/officeart/2005/8/layout/vList5"/>
    <dgm:cxn modelId="{DC7E23A0-9839-40E5-B72F-4C2A252FC6C2}" type="presParOf" srcId="{B03479AA-208B-47D8-A8DB-A748210934DA}" destId="{CBEEC3A1-EA13-4C27-B35D-B44C295A522C}" srcOrd="1" destOrd="0" presId="urn:microsoft.com/office/officeart/2005/8/layout/vList5"/>
    <dgm:cxn modelId="{70E78428-E497-4841-B9E7-98CE4E7A210C}" type="presParOf" srcId="{B03479AA-208B-47D8-A8DB-A748210934DA}" destId="{C4821F19-4C91-441C-B0AD-908FCEDF9E49}" srcOrd="2" destOrd="0" presId="urn:microsoft.com/office/officeart/2005/8/layout/vList5"/>
    <dgm:cxn modelId="{9351C175-47B8-4D1E-865A-C7560A31FC6B}" type="presParOf" srcId="{C4821F19-4C91-441C-B0AD-908FCEDF9E49}" destId="{76005631-21D7-4505-810C-739F5A5D0A56}" srcOrd="0" destOrd="0" presId="urn:microsoft.com/office/officeart/2005/8/layout/vList5"/>
    <dgm:cxn modelId="{D077BD12-D1A6-46CF-AB0B-DA2001619042}" type="presParOf" srcId="{C4821F19-4C91-441C-B0AD-908FCEDF9E49}" destId="{A9E49127-20A1-42E9-854F-9E6F774A5A54}" srcOrd="1" destOrd="0" presId="urn:microsoft.com/office/officeart/2005/8/layout/vList5"/>
    <dgm:cxn modelId="{DC9E103D-6F6E-4BA2-BB77-671BACF123E5}" type="presParOf" srcId="{B03479AA-208B-47D8-A8DB-A748210934DA}" destId="{F975525A-9EE1-40D8-A2AA-F900110B3FAD}" srcOrd="3" destOrd="0" presId="urn:microsoft.com/office/officeart/2005/8/layout/vList5"/>
    <dgm:cxn modelId="{7DDBFDFE-EADE-4C02-9E20-93717EA8F238}" type="presParOf" srcId="{B03479AA-208B-47D8-A8DB-A748210934DA}" destId="{A19772A1-E641-431A-963F-187D8A85B707}" srcOrd="4" destOrd="0" presId="urn:microsoft.com/office/officeart/2005/8/layout/vList5"/>
    <dgm:cxn modelId="{B4BDCDE3-33F8-4266-BE3C-B6D7812C0488}" type="presParOf" srcId="{A19772A1-E641-431A-963F-187D8A85B707}" destId="{D02500E1-348A-45D2-A22D-5EA8FFB8D737}" srcOrd="0" destOrd="0" presId="urn:microsoft.com/office/officeart/2005/8/layout/vList5"/>
    <dgm:cxn modelId="{0C4343EA-0303-49A5-8527-00808DEFAD8D}" type="presParOf" srcId="{A19772A1-E641-431A-963F-187D8A85B707}" destId="{9BE2A013-052B-4D90-ACF7-F578468BC486}" srcOrd="1" destOrd="0" presId="urn:microsoft.com/office/officeart/2005/8/layout/vList5"/>
    <dgm:cxn modelId="{AEB45A42-987F-40C7-8760-517DA2F52775}" type="presParOf" srcId="{B03479AA-208B-47D8-A8DB-A748210934DA}" destId="{E9D27327-F279-44C0-9184-6AC45352C64E}" srcOrd="5" destOrd="0" presId="urn:microsoft.com/office/officeart/2005/8/layout/vList5"/>
    <dgm:cxn modelId="{2A8FA478-5B51-4C5D-8B58-6F8B79DC1B6B}" type="presParOf" srcId="{B03479AA-208B-47D8-A8DB-A748210934DA}" destId="{23DF8408-1D31-437D-A0D6-320578106CF8}" srcOrd="6" destOrd="0" presId="urn:microsoft.com/office/officeart/2005/8/layout/vList5"/>
    <dgm:cxn modelId="{ECDC513D-556C-488F-93E2-0988C5DE489A}" type="presParOf" srcId="{23DF8408-1D31-437D-A0D6-320578106CF8}" destId="{6EED1283-E4B1-4817-B111-CB71759AFE84}" srcOrd="0" destOrd="0" presId="urn:microsoft.com/office/officeart/2005/8/layout/vList5"/>
    <dgm:cxn modelId="{AE777DA1-33FE-4E21-9CBA-29D1EC296232}" type="presParOf" srcId="{23DF8408-1D31-437D-A0D6-320578106CF8}" destId="{AA1A4801-B768-4BCD-A904-08D35914B1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05D8DC-D5F6-4E63-B1A2-856E9A5DCD75}"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9DEFB15E-A3B1-40B9-825A-FB5BFC929694}">
      <dgm:prSet/>
      <dgm:spPr/>
      <dgm:t>
        <a:bodyPr/>
        <a:lstStyle/>
        <a:p>
          <a:pPr>
            <a:lnSpc>
              <a:spcPct val="100000"/>
            </a:lnSpc>
          </a:pPr>
          <a:r>
            <a:rPr lang="en-GB" dirty="0"/>
            <a:t>Convention INAMI </a:t>
          </a:r>
          <a:r>
            <a:rPr lang="en-GB" dirty="0" err="1"/>
            <a:t>où</a:t>
          </a:r>
          <a:r>
            <a:rPr lang="en-GB" dirty="0"/>
            <a:t> on </a:t>
          </a:r>
          <a:r>
            <a:rPr lang="en-GB" dirty="0" err="1"/>
            <a:t>peut</a:t>
          </a:r>
          <a:r>
            <a:rPr lang="en-GB" dirty="0"/>
            <a:t> </a:t>
          </a:r>
          <a:r>
            <a:rPr lang="en-GB" dirty="0" err="1"/>
            <a:t>entrer</a:t>
          </a:r>
          <a:r>
            <a:rPr lang="en-GB" dirty="0"/>
            <a:t> </a:t>
          </a:r>
          <a:r>
            <a:rPr lang="en-GB" dirty="0" err="1"/>
            <a:t>volontairement</a:t>
          </a:r>
          <a:endParaRPr lang="en-US" dirty="0"/>
        </a:p>
      </dgm:t>
    </dgm:pt>
    <dgm:pt modelId="{9FBB25E6-B782-45F1-9AAD-FC164D704369}" type="parTrans" cxnId="{06B78873-DCB1-4F7D-BB52-1EC84994C218}">
      <dgm:prSet/>
      <dgm:spPr/>
      <dgm:t>
        <a:bodyPr/>
        <a:lstStyle/>
        <a:p>
          <a:endParaRPr lang="en-US"/>
        </a:p>
      </dgm:t>
    </dgm:pt>
    <dgm:pt modelId="{55414C79-6A20-4617-A577-F2E7832EFE56}" type="sibTrans" cxnId="{06B78873-DCB1-4F7D-BB52-1EC84994C218}">
      <dgm:prSet/>
      <dgm:spPr/>
      <dgm:t>
        <a:bodyPr/>
        <a:lstStyle/>
        <a:p>
          <a:endParaRPr lang="en-US"/>
        </a:p>
      </dgm:t>
    </dgm:pt>
    <dgm:pt modelId="{0E7D8A9F-F056-44BC-9F45-E6CF6AEFF8D0}">
      <dgm:prSet/>
      <dgm:spPr/>
      <dgm:t>
        <a:bodyPr/>
        <a:lstStyle/>
        <a:p>
          <a:pPr rtl="0">
            <a:lnSpc>
              <a:spcPct val="100000"/>
            </a:lnSpc>
          </a:pPr>
          <a:r>
            <a:rPr lang="en-GB" dirty="0"/>
            <a:t>Pour les MG </a:t>
          </a:r>
          <a:r>
            <a:rPr lang="en-GB" dirty="0" err="1"/>
            <a:t>accredités</a:t>
          </a:r>
          <a:r>
            <a:rPr lang="en-GB" dirty="0"/>
            <a:t> (</a:t>
          </a:r>
          <a:r>
            <a:rPr lang="en-GB" dirty="0" err="1"/>
            <a:t>Réallocation</a:t>
          </a:r>
          <a:r>
            <a:rPr lang="en-GB" dirty="0"/>
            <a:t> des </a:t>
          </a:r>
          <a:r>
            <a:rPr lang="en-GB" dirty="0" err="1"/>
            <a:t>lettre</a:t>
          </a:r>
          <a:r>
            <a:rPr lang="en-GB" dirty="0"/>
            <a:t> Q)</a:t>
          </a:r>
          <a:endParaRPr lang="en-US" dirty="0"/>
        </a:p>
      </dgm:t>
    </dgm:pt>
    <dgm:pt modelId="{9EBB1006-7BBA-4F76-8C7C-0235688022F4}" type="parTrans" cxnId="{8F3FEE81-D1F4-46F2-9B0A-4D5D83E73FF5}">
      <dgm:prSet/>
      <dgm:spPr/>
      <dgm:t>
        <a:bodyPr/>
        <a:lstStyle/>
        <a:p>
          <a:endParaRPr lang="en-US"/>
        </a:p>
      </dgm:t>
    </dgm:pt>
    <dgm:pt modelId="{0F53EEC3-4D65-49F3-8C47-D207CB88FA7F}" type="sibTrans" cxnId="{8F3FEE81-D1F4-46F2-9B0A-4D5D83E73FF5}">
      <dgm:prSet/>
      <dgm:spPr/>
      <dgm:t>
        <a:bodyPr/>
        <a:lstStyle/>
        <a:p>
          <a:endParaRPr lang="en-US"/>
        </a:p>
      </dgm:t>
    </dgm:pt>
    <dgm:pt modelId="{42486A43-637B-4D27-8AC7-97BAB8E49CD7}" type="pres">
      <dgm:prSet presAssocID="{1E05D8DC-D5F6-4E63-B1A2-856E9A5DCD75}" presName="root" presStyleCnt="0">
        <dgm:presLayoutVars>
          <dgm:dir/>
          <dgm:resizeHandles val="exact"/>
        </dgm:presLayoutVars>
      </dgm:prSet>
      <dgm:spPr/>
    </dgm:pt>
    <dgm:pt modelId="{E8DCCED1-DF91-4AEE-8FB7-3DAC3A095636}" type="pres">
      <dgm:prSet presAssocID="{9DEFB15E-A3B1-40B9-825A-FB5BFC929694}" presName="compNode" presStyleCnt="0"/>
      <dgm:spPr/>
    </dgm:pt>
    <dgm:pt modelId="{16C5FF70-F454-4DCF-9527-1390671EE6D1}" type="pres">
      <dgm:prSet presAssocID="{9DEFB15E-A3B1-40B9-825A-FB5BFC929694}" presName="bgRect" presStyleLbl="bgShp" presStyleIdx="0" presStyleCnt="2"/>
      <dgm:spPr/>
    </dgm:pt>
    <dgm:pt modelId="{6EFF07C4-11F4-4DB7-BCEF-7FD1658C877A}" type="pres">
      <dgm:prSet presAssocID="{9DEFB15E-A3B1-40B9-825A-FB5BFC92969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F92FCF3A-C181-446A-893B-B0496E8588AE}" type="pres">
      <dgm:prSet presAssocID="{9DEFB15E-A3B1-40B9-825A-FB5BFC929694}" presName="spaceRect" presStyleCnt="0"/>
      <dgm:spPr/>
    </dgm:pt>
    <dgm:pt modelId="{4980C3BB-F475-4F4D-8980-C26164D4DB43}" type="pres">
      <dgm:prSet presAssocID="{9DEFB15E-A3B1-40B9-825A-FB5BFC929694}" presName="parTx" presStyleLbl="revTx" presStyleIdx="0" presStyleCnt="2">
        <dgm:presLayoutVars>
          <dgm:chMax val="0"/>
          <dgm:chPref val="0"/>
        </dgm:presLayoutVars>
      </dgm:prSet>
      <dgm:spPr/>
    </dgm:pt>
    <dgm:pt modelId="{719C4346-B199-481A-85C4-4F948ACAFBA9}" type="pres">
      <dgm:prSet presAssocID="{55414C79-6A20-4617-A577-F2E7832EFE56}" presName="sibTrans" presStyleCnt="0"/>
      <dgm:spPr/>
    </dgm:pt>
    <dgm:pt modelId="{1F0804BC-85B4-40E0-910C-4B9BF926E06D}" type="pres">
      <dgm:prSet presAssocID="{0E7D8A9F-F056-44BC-9F45-E6CF6AEFF8D0}" presName="compNode" presStyleCnt="0"/>
      <dgm:spPr/>
    </dgm:pt>
    <dgm:pt modelId="{A77B4AAE-A732-49B8-8572-5900B34951EB}" type="pres">
      <dgm:prSet presAssocID="{0E7D8A9F-F056-44BC-9F45-E6CF6AEFF8D0}" presName="bgRect" presStyleLbl="bgShp" presStyleIdx="1" presStyleCnt="2"/>
      <dgm:spPr/>
    </dgm:pt>
    <dgm:pt modelId="{A05FF746-5D89-45A6-BDA3-5CF4E3740B29}" type="pres">
      <dgm:prSet presAssocID="{0E7D8A9F-F056-44BC-9F45-E6CF6AEFF8D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86E3BED7-E48E-4B98-8EE8-C36F36F72074}" type="pres">
      <dgm:prSet presAssocID="{0E7D8A9F-F056-44BC-9F45-E6CF6AEFF8D0}" presName="spaceRect" presStyleCnt="0"/>
      <dgm:spPr/>
    </dgm:pt>
    <dgm:pt modelId="{6C5409CE-9338-44A7-9740-D92D04DB7BF8}" type="pres">
      <dgm:prSet presAssocID="{0E7D8A9F-F056-44BC-9F45-E6CF6AEFF8D0}" presName="parTx" presStyleLbl="revTx" presStyleIdx="1" presStyleCnt="2">
        <dgm:presLayoutVars>
          <dgm:chMax val="0"/>
          <dgm:chPref val="0"/>
        </dgm:presLayoutVars>
      </dgm:prSet>
      <dgm:spPr/>
    </dgm:pt>
  </dgm:ptLst>
  <dgm:cxnLst>
    <dgm:cxn modelId="{91CE0749-1500-4A06-A019-E1098B84814F}" type="presOf" srcId="{1E05D8DC-D5F6-4E63-B1A2-856E9A5DCD75}" destId="{42486A43-637B-4D27-8AC7-97BAB8E49CD7}" srcOrd="0" destOrd="0" presId="urn:microsoft.com/office/officeart/2018/2/layout/IconVerticalSolidList"/>
    <dgm:cxn modelId="{06B78873-DCB1-4F7D-BB52-1EC84994C218}" srcId="{1E05D8DC-D5F6-4E63-B1A2-856E9A5DCD75}" destId="{9DEFB15E-A3B1-40B9-825A-FB5BFC929694}" srcOrd="0" destOrd="0" parTransId="{9FBB25E6-B782-45F1-9AAD-FC164D704369}" sibTransId="{55414C79-6A20-4617-A577-F2E7832EFE56}"/>
    <dgm:cxn modelId="{8F3FEE81-D1F4-46F2-9B0A-4D5D83E73FF5}" srcId="{1E05D8DC-D5F6-4E63-B1A2-856E9A5DCD75}" destId="{0E7D8A9F-F056-44BC-9F45-E6CF6AEFF8D0}" srcOrd="1" destOrd="0" parTransId="{9EBB1006-7BBA-4F76-8C7C-0235688022F4}" sibTransId="{0F53EEC3-4D65-49F3-8C47-D207CB88FA7F}"/>
    <dgm:cxn modelId="{A4F0EE85-DD63-49FE-BAD1-C236F0B7C5C8}" type="presOf" srcId="{9DEFB15E-A3B1-40B9-825A-FB5BFC929694}" destId="{4980C3BB-F475-4F4D-8980-C26164D4DB43}" srcOrd="0" destOrd="0" presId="urn:microsoft.com/office/officeart/2018/2/layout/IconVerticalSolidList"/>
    <dgm:cxn modelId="{C011D8FC-24A5-48DE-977B-129F99EA1104}" type="presOf" srcId="{0E7D8A9F-F056-44BC-9F45-E6CF6AEFF8D0}" destId="{6C5409CE-9338-44A7-9740-D92D04DB7BF8}" srcOrd="0" destOrd="0" presId="urn:microsoft.com/office/officeart/2018/2/layout/IconVerticalSolidList"/>
    <dgm:cxn modelId="{E1185AED-E532-49A3-9E93-38FBFF1FA6AA}" type="presParOf" srcId="{42486A43-637B-4D27-8AC7-97BAB8E49CD7}" destId="{E8DCCED1-DF91-4AEE-8FB7-3DAC3A095636}" srcOrd="0" destOrd="0" presId="urn:microsoft.com/office/officeart/2018/2/layout/IconVerticalSolidList"/>
    <dgm:cxn modelId="{0A6D8D19-2B02-487F-94B8-4DE93A630DF6}" type="presParOf" srcId="{E8DCCED1-DF91-4AEE-8FB7-3DAC3A095636}" destId="{16C5FF70-F454-4DCF-9527-1390671EE6D1}" srcOrd="0" destOrd="0" presId="urn:microsoft.com/office/officeart/2018/2/layout/IconVerticalSolidList"/>
    <dgm:cxn modelId="{96D30717-E7D7-4DDC-984F-45D6C2306795}" type="presParOf" srcId="{E8DCCED1-DF91-4AEE-8FB7-3DAC3A095636}" destId="{6EFF07C4-11F4-4DB7-BCEF-7FD1658C877A}" srcOrd="1" destOrd="0" presId="urn:microsoft.com/office/officeart/2018/2/layout/IconVerticalSolidList"/>
    <dgm:cxn modelId="{A481ED15-643F-4D98-B918-573F7F80D3AC}" type="presParOf" srcId="{E8DCCED1-DF91-4AEE-8FB7-3DAC3A095636}" destId="{F92FCF3A-C181-446A-893B-B0496E8588AE}" srcOrd="2" destOrd="0" presId="urn:microsoft.com/office/officeart/2018/2/layout/IconVerticalSolidList"/>
    <dgm:cxn modelId="{3835E3B4-344B-444E-8D5A-A8522022454F}" type="presParOf" srcId="{E8DCCED1-DF91-4AEE-8FB7-3DAC3A095636}" destId="{4980C3BB-F475-4F4D-8980-C26164D4DB43}" srcOrd="3" destOrd="0" presId="urn:microsoft.com/office/officeart/2018/2/layout/IconVerticalSolidList"/>
    <dgm:cxn modelId="{DD4FE468-C78A-41AF-A05E-87159C0FB115}" type="presParOf" srcId="{42486A43-637B-4D27-8AC7-97BAB8E49CD7}" destId="{719C4346-B199-481A-85C4-4F948ACAFBA9}" srcOrd="1" destOrd="0" presId="urn:microsoft.com/office/officeart/2018/2/layout/IconVerticalSolidList"/>
    <dgm:cxn modelId="{5C58AB9C-F2A0-48C4-A2E8-937EA363C03D}" type="presParOf" srcId="{42486A43-637B-4D27-8AC7-97BAB8E49CD7}" destId="{1F0804BC-85B4-40E0-910C-4B9BF926E06D}" srcOrd="2" destOrd="0" presId="urn:microsoft.com/office/officeart/2018/2/layout/IconVerticalSolidList"/>
    <dgm:cxn modelId="{9194BE8A-66E7-4F20-8274-36225C948D55}" type="presParOf" srcId="{1F0804BC-85B4-40E0-910C-4B9BF926E06D}" destId="{A77B4AAE-A732-49B8-8572-5900B34951EB}" srcOrd="0" destOrd="0" presId="urn:microsoft.com/office/officeart/2018/2/layout/IconVerticalSolidList"/>
    <dgm:cxn modelId="{794E7485-0A31-4FB2-9994-A2E14492426A}" type="presParOf" srcId="{1F0804BC-85B4-40E0-910C-4B9BF926E06D}" destId="{A05FF746-5D89-45A6-BDA3-5CF4E3740B29}" srcOrd="1" destOrd="0" presId="urn:microsoft.com/office/officeart/2018/2/layout/IconVerticalSolidList"/>
    <dgm:cxn modelId="{6B4BC8D5-A913-4B1C-A16B-7916232D6CE6}" type="presParOf" srcId="{1F0804BC-85B4-40E0-910C-4B9BF926E06D}" destId="{86E3BED7-E48E-4B98-8EE8-C36F36F72074}" srcOrd="2" destOrd="0" presId="urn:microsoft.com/office/officeart/2018/2/layout/IconVerticalSolidList"/>
    <dgm:cxn modelId="{F0B0329C-0D1C-4998-BD4F-641ADB2BE0D2}" type="presParOf" srcId="{1F0804BC-85B4-40E0-910C-4B9BF926E06D}" destId="{6C5409CE-9338-44A7-9740-D92D04DB7BF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4C7FBAF-E55C-49FF-87B1-1C61EF339043}"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CFD634C9-B396-4B6E-9980-C406BEEFB49B}">
      <dgm:prSet phldrT="[Text]"/>
      <dgm:spPr/>
      <dgm:t>
        <a:bodyPr/>
        <a:lstStyle/>
        <a:p>
          <a:r>
            <a:rPr lang="en-GB" b="1" dirty="0" err="1"/>
            <a:t>Financement</a:t>
          </a:r>
          <a:r>
            <a:rPr lang="en-GB" b="1" dirty="0"/>
            <a:t> à </a:t>
          </a:r>
          <a:r>
            <a:rPr lang="en-GB" b="1" dirty="0" err="1"/>
            <a:t>l’acte</a:t>
          </a:r>
          <a:endParaRPr lang="en-GB" b="1" dirty="0"/>
        </a:p>
      </dgm:t>
    </dgm:pt>
    <dgm:pt modelId="{9A15D34A-5B20-4C38-B7F0-DDA198104C77}" type="parTrans" cxnId="{12A308EC-C4FC-49A1-96CC-F0961A03FF6B}">
      <dgm:prSet/>
      <dgm:spPr/>
      <dgm:t>
        <a:bodyPr/>
        <a:lstStyle/>
        <a:p>
          <a:endParaRPr lang="en-GB"/>
        </a:p>
      </dgm:t>
    </dgm:pt>
    <dgm:pt modelId="{D3C467E1-4A1F-477F-8796-68EBAC432E64}" type="sibTrans" cxnId="{12A308EC-C4FC-49A1-96CC-F0961A03FF6B}">
      <dgm:prSet/>
      <dgm:spPr/>
      <dgm:t>
        <a:bodyPr/>
        <a:lstStyle/>
        <a:p>
          <a:endParaRPr lang="en-GB"/>
        </a:p>
      </dgm:t>
    </dgm:pt>
    <dgm:pt modelId="{F0096DB5-3509-486E-893D-5A5DC0784469}">
      <dgm:prSet phldrT="[Text]" custT="1"/>
      <dgm:spPr/>
      <dgm:t>
        <a:bodyPr/>
        <a:lstStyle/>
        <a:p>
          <a:r>
            <a:rPr lang="en-GB" sz="1600" b="0" dirty="0" err="1"/>
            <a:t>Utilsation</a:t>
          </a:r>
          <a:r>
            <a:rPr lang="en-GB" sz="1600" b="0" dirty="0"/>
            <a:t> de la nomenclature </a:t>
          </a:r>
          <a:r>
            <a:rPr lang="en-GB" sz="1600" b="0" dirty="0" err="1"/>
            <a:t>existante</a:t>
          </a:r>
          <a:r>
            <a:rPr lang="en-GB" sz="1600" b="0" dirty="0"/>
            <a:t>: consultations, </a:t>
          </a:r>
          <a:r>
            <a:rPr lang="en-GB" sz="1600" b="0" dirty="0" err="1"/>
            <a:t>visites</a:t>
          </a:r>
          <a:r>
            <a:rPr lang="en-GB" sz="1600" b="0" dirty="0"/>
            <a:t>, </a:t>
          </a:r>
          <a:r>
            <a:rPr lang="en-GB" sz="1600" b="0" dirty="0" err="1"/>
            <a:t>prestations</a:t>
          </a:r>
          <a:r>
            <a:rPr lang="en-GB" sz="1600" b="0" dirty="0"/>
            <a:t> </a:t>
          </a:r>
          <a:r>
            <a:rPr lang="en-GB" sz="1600" b="0" dirty="0" err="1"/>
            <a:t>techiques</a:t>
          </a:r>
          <a:endParaRPr lang="en-GB" sz="1600" b="0" dirty="0"/>
        </a:p>
      </dgm:t>
    </dgm:pt>
    <dgm:pt modelId="{70607A8B-5835-4B71-A52B-BADE7F41AC76}" type="parTrans" cxnId="{C363ED59-3A82-41A6-B348-0B6F86CB7890}">
      <dgm:prSet/>
      <dgm:spPr/>
      <dgm:t>
        <a:bodyPr/>
        <a:lstStyle/>
        <a:p>
          <a:endParaRPr lang="en-GB"/>
        </a:p>
      </dgm:t>
    </dgm:pt>
    <dgm:pt modelId="{A6E7DE68-1BBC-4E43-9418-4544888B4635}" type="sibTrans" cxnId="{C363ED59-3A82-41A6-B348-0B6F86CB7890}">
      <dgm:prSet/>
      <dgm:spPr/>
      <dgm:t>
        <a:bodyPr/>
        <a:lstStyle/>
        <a:p>
          <a:endParaRPr lang="en-GB"/>
        </a:p>
      </dgm:t>
    </dgm:pt>
    <dgm:pt modelId="{63C52F10-EC3E-4AA9-8B4B-301E9503A9FB}">
      <dgm:prSet phldrT="[Text]"/>
      <dgm:spPr/>
      <dgm:t>
        <a:bodyPr/>
        <a:lstStyle/>
        <a:p>
          <a:r>
            <a:rPr lang="en-GB" b="1" dirty="0" err="1"/>
            <a:t>Financement</a:t>
          </a:r>
          <a:r>
            <a:rPr lang="en-GB" b="1" dirty="0"/>
            <a:t> par capitation</a:t>
          </a:r>
        </a:p>
      </dgm:t>
    </dgm:pt>
    <dgm:pt modelId="{D0F2F9E5-8B85-4FA7-AB74-D5AC38219C79}" type="parTrans" cxnId="{13FF6FDB-31FB-45F1-9931-C40EE0F16B05}">
      <dgm:prSet/>
      <dgm:spPr/>
      <dgm:t>
        <a:bodyPr/>
        <a:lstStyle/>
        <a:p>
          <a:endParaRPr lang="en-GB"/>
        </a:p>
      </dgm:t>
    </dgm:pt>
    <dgm:pt modelId="{2523760B-3C08-4C15-A82D-B5FE5310F13F}" type="sibTrans" cxnId="{13FF6FDB-31FB-45F1-9931-C40EE0F16B05}">
      <dgm:prSet/>
      <dgm:spPr/>
      <dgm:t>
        <a:bodyPr/>
        <a:lstStyle/>
        <a:p>
          <a:endParaRPr lang="en-GB"/>
        </a:p>
      </dgm:t>
    </dgm:pt>
    <dgm:pt modelId="{29C591BB-6532-4337-9EE4-AD97515AC834}">
      <dgm:prSet phldrT="[Text]" custT="1"/>
      <dgm:spPr/>
      <dgm:t>
        <a:bodyPr/>
        <a:lstStyle/>
        <a:p>
          <a:r>
            <a:rPr lang="en-GB" sz="1500" b="0" kern="1200" dirty="0"/>
            <a:t>DMG </a:t>
          </a:r>
          <a:r>
            <a:rPr lang="en-GB" sz="1500" b="0" kern="1200" dirty="0">
              <a:solidFill>
                <a:prstClr val="black">
                  <a:hueOff val="0"/>
                  <a:satOff val="0"/>
                  <a:lumOff val="0"/>
                  <a:alphaOff val="0"/>
                </a:prstClr>
              </a:solidFill>
              <a:latin typeface="Calibri" panose="020F0502020204030204"/>
              <a:ea typeface="+mn-ea"/>
              <a:cs typeface="+mn-cs"/>
            </a:rPr>
            <a:t>à un </a:t>
          </a:r>
          <a:r>
            <a:rPr lang="en-GB" sz="1500" b="0" kern="1200" dirty="0" err="1">
              <a:solidFill>
                <a:prstClr val="black">
                  <a:hueOff val="0"/>
                  <a:satOff val="0"/>
                  <a:lumOff val="0"/>
                  <a:alphaOff val="0"/>
                </a:prstClr>
              </a:solidFill>
              <a:latin typeface="Calibri" panose="020F0502020204030204"/>
              <a:ea typeface="+mn-ea"/>
              <a:cs typeface="+mn-cs"/>
            </a:rPr>
            <a:t>taux</a:t>
          </a:r>
          <a:r>
            <a:rPr lang="en-GB" sz="1500" b="0" kern="1200" dirty="0">
              <a:solidFill>
                <a:prstClr val="black">
                  <a:hueOff val="0"/>
                  <a:satOff val="0"/>
                  <a:lumOff val="0"/>
                  <a:alphaOff val="0"/>
                </a:prstClr>
              </a:solidFill>
              <a:latin typeface="Calibri" panose="020F0502020204030204"/>
              <a:ea typeface="+mn-ea"/>
              <a:cs typeface="+mn-cs"/>
            </a:rPr>
            <a:t> plus </a:t>
          </a:r>
          <a:r>
            <a:rPr lang="en-GB" sz="1500" b="0" kern="1200" dirty="0" err="1">
              <a:solidFill>
                <a:prstClr val="black">
                  <a:hueOff val="0"/>
                  <a:satOff val="0"/>
                  <a:lumOff val="0"/>
                  <a:alphaOff val="0"/>
                </a:prstClr>
              </a:solidFill>
              <a:latin typeface="Calibri" panose="020F0502020204030204"/>
              <a:ea typeface="+mn-ea"/>
              <a:cs typeface="+mn-cs"/>
            </a:rPr>
            <a:t>élevé</a:t>
          </a:r>
          <a:endParaRPr lang="en-GB" sz="1500" b="0" kern="1200" dirty="0"/>
        </a:p>
      </dgm:t>
    </dgm:pt>
    <dgm:pt modelId="{B2ADF8D4-6E36-4C84-8345-5AD3157E560E}" type="parTrans" cxnId="{57516CA9-F669-4AEB-A584-3E6F7BF042E8}">
      <dgm:prSet/>
      <dgm:spPr/>
      <dgm:t>
        <a:bodyPr/>
        <a:lstStyle/>
        <a:p>
          <a:endParaRPr lang="en-GB"/>
        </a:p>
      </dgm:t>
    </dgm:pt>
    <dgm:pt modelId="{F68D01E2-84EE-4B5A-B234-10D58CF1A9FD}" type="sibTrans" cxnId="{57516CA9-F669-4AEB-A584-3E6F7BF042E8}">
      <dgm:prSet/>
      <dgm:spPr/>
      <dgm:t>
        <a:bodyPr/>
        <a:lstStyle/>
        <a:p>
          <a:endParaRPr lang="en-GB"/>
        </a:p>
      </dgm:t>
    </dgm:pt>
    <dgm:pt modelId="{62BDF4D4-E5FB-44C7-8447-7A907AD80179}">
      <dgm:prSet phldrT="[Text]"/>
      <dgm:spPr/>
      <dgm:t>
        <a:bodyPr/>
        <a:lstStyle/>
        <a:p>
          <a:r>
            <a:rPr lang="en-GB" b="1" dirty="0" err="1"/>
            <a:t>Financement</a:t>
          </a:r>
          <a:r>
            <a:rPr lang="en-GB" b="1" dirty="0"/>
            <a:t> de pratique</a:t>
          </a:r>
        </a:p>
      </dgm:t>
    </dgm:pt>
    <dgm:pt modelId="{AF706961-FDA3-4562-BCA3-73DC087E0A5F}" type="parTrans" cxnId="{6184D7F0-112A-4142-A760-5F11A101DA64}">
      <dgm:prSet/>
      <dgm:spPr/>
      <dgm:t>
        <a:bodyPr/>
        <a:lstStyle/>
        <a:p>
          <a:endParaRPr lang="en-GB"/>
        </a:p>
      </dgm:t>
    </dgm:pt>
    <dgm:pt modelId="{F8BDD5F7-5F2B-4CB6-B4F5-D41B892327C4}" type="sibTrans" cxnId="{6184D7F0-112A-4142-A760-5F11A101DA64}">
      <dgm:prSet/>
      <dgm:spPr/>
      <dgm:t>
        <a:bodyPr/>
        <a:lstStyle/>
        <a:p>
          <a:endParaRPr lang="en-GB"/>
        </a:p>
      </dgm:t>
    </dgm:pt>
    <dgm:pt modelId="{02CC13DD-F301-48DB-AB31-3F57DDA4624F}">
      <dgm:prSet phldrT="[Text]" custT="1"/>
      <dgm:spPr/>
      <dgm:t>
        <a:bodyPr/>
        <a:lstStyle/>
        <a:p>
          <a:r>
            <a:rPr lang="en-GB" sz="1500" b="0" dirty="0" err="1"/>
            <a:t>Réforme</a:t>
          </a:r>
          <a:r>
            <a:rPr lang="en-GB" sz="1500" b="0" dirty="0"/>
            <a:t> de la prime de pratique</a:t>
          </a:r>
        </a:p>
      </dgm:t>
    </dgm:pt>
    <dgm:pt modelId="{C11663D3-F77F-466A-B542-111A9B9DDCC0}" type="parTrans" cxnId="{1FD9F3F4-E004-4156-94C1-8DDD85CDF052}">
      <dgm:prSet/>
      <dgm:spPr/>
      <dgm:t>
        <a:bodyPr/>
        <a:lstStyle/>
        <a:p>
          <a:endParaRPr lang="en-GB"/>
        </a:p>
      </dgm:t>
    </dgm:pt>
    <dgm:pt modelId="{F5754092-F031-454F-91E1-3CEA7ECE6F4C}" type="sibTrans" cxnId="{1FD9F3F4-E004-4156-94C1-8DDD85CDF052}">
      <dgm:prSet/>
      <dgm:spPr/>
      <dgm:t>
        <a:bodyPr/>
        <a:lstStyle/>
        <a:p>
          <a:endParaRPr lang="en-GB"/>
        </a:p>
      </dgm:t>
    </dgm:pt>
    <dgm:pt modelId="{77C0E840-B9A1-4668-88BB-478EA489FF6F}">
      <dgm:prSet phldrT="[Text]"/>
      <dgm:spPr/>
      <dgm:t>
        <a:bodyPr/>
        <a:lstStyle/>
        <a:p>
          <a:r>
            <a:rPr lang="en-GB" sz="1500" b="0" kern="1200" dirty="0" err="1"/>
            <a:t>Paiement</a:t>
          </a:r>
          <a:r>
            <a:rPr lang="en-GB" sz="1500" b="0" kern="1200" dirty="0"/>
            <a:t> au </a:t>
          </a:r>
          <a:r>
            <a:rPr lang="en-GB" sz="1500" b="0" kern="1200" dirty="0" err="1"/>
            <a:t>moins</a:t>
          </a:r>
          <a:r>
            <a:rPr lang="en-GB" sz="1500" b="0" kern="1200" dirty="0"/>
            <a:t> </a:t>
          </a:r>
          <a:r>
            <a:rPr lang="en-GB" sz="1500" b="0" kern="1200" dirty="0" err="1"/>
            <a:t>trimestriel</a:t>
          </a:r>
          <a:r>
            <a:rPr lang="en-GB" sz="1500" b="0" kern="1200" dirty="0"/>
            <a:t>, en </a:t>
          </a:r>
          <a:r>
            <a:rPr lang="en-GB" sz="1500" b="0" kern="1200" dirty="0" err="1"/>
            <a:t>partie</a:t>
          </a:r>
          <a:r>
            <a:rPr lang="en-GB" sz="1500" b="0" kern="1200" dirty="0"/>
            <a:t> a priori</a:t>
          </a:r>
        </a:p>
      </dgm:t>
    </dgm:pt>
    <dgm:pt modelId="{C74CFB13-88A5-47AC-8AB1-4BCB2A1264B5}" type="parTrans" cxnId="{8948B10C-2BF8-4620-A69D-662C7A518598}">
      <dgm:prSet/>
      <dgm:spPr/>
      <dgm:t>
        <a:bodyPr/>
        <a:lstStyle/>
        <a:p>
          <a:endParaRPr lang="en-GB"/>
        </a:p>
      </dgm:t>
    </dgm:pt>
    <dgm:pt modelId="{588D10CA-CED1-4528-AF76-0108CB0D45F7}" type="sibTrans" cxnId="{8948B10C-2BF8-4620-A69D-662C7A518598}">
      <dgm:prSet/>
      <dgm:spPr/>
      <dgm:t>
        <a:bodyPr/>
        <a:lstStyle/>
        <a:p>
          <a:endParaRPr lang="en-GB"/>
        </a:p>
      </dgm:t>
    </dgm:pt>
    <dgm:pt modelId="{AD1F44C7-5F51-43C8-A2CC-2201F08CA89A}">
      <dgm:prSet phldrT="[Text]"/>
      <dgm:spPr/>
      <dgm:t>
        <a:bodyPr/>
        <a:lstStyle/>
        <a:p>
          <a:r>
            <a:rPr lang="en-GB" sz="1500" b="0" kern="1200" dirty="0" err="1"/>
            <a:t>Processus</a:t>
          </a:r>
          <a:r>
            <a:rPr lang="en-GB" sz="1500" b="0" kern="1200" dirty="0"/>
            <a:t> </a:t>
          </a:r>
          <a:r>
            <a:rPr lang="en-GB" sz="1500" b="0" kern="1200" dirty="0" err="1"/>
            <a:t>clair</a:t>
          </a:r>
          <a:r>
            <a:rPr lang="en-GB" sz="1500" b="0" kern="1200" dirty="0"/>
            <a:t> in/out </a:t>
          </a:r>
        </a:p>
      </dgm:t>
    </dgm:pt>
    <dgm:pt modelId="{3779139A-9767-4510-A775-681434D29047}" type="parTrans" cxnId="{068462E8-1CA9-41CC-9156-565817CD651F}">
      <dgm:prSet/>
      <dgm:spPr/>
      <dgm:t>
        <a:bodyPr/>
        <a:lstStyle/>
        <a:p>
          <a:endParaRPr lang="en-GB"/>
        </a:p>
      </dgm:t>
    </dgm:pt>
    <dgm:pt modelId="{1591C729-D77A-4940-AEA1-628A35C741E4}" type="sibTrans" cxnId="{068462E8-1CA9-41CC-9156-565817CD651F}">
      <dgm:prSet/>
      <dgm:spPr/>
      <dgm:t>
        <a:bodyPr/>
        <a:lstStyle/>
        <a:p>
          <a:endParaRPr lang="en-GB"/>
        </a:p>
      </dgm:t>
    </dgm:pt>
    <dgm:pt modelId="{37CF8005-6D30-46A8-AF59-9A2A5DD0C155}">
      <dgm:prSet phldrT="[Text]" custT="1"/>
      <dgm:spPr/>
      <dgm:t>
        <a:bodyPr/>
        <a:lstStyle/>
        <a:p>
          <a:pPr>
            <a:buFont typeface="Wingdings" panose="05000000000000000000" pitchFamily="2" charset="2"/>
            <a:buChar char="Ø"/>
          </a:pPr>
          <a:r>
            <a:rPr lang="en-GB" sz="1200" b="0" kern="1200" dirty="0" err="1"/>
            <a:t>Simplicité</a:t>
          </a:r>
          <a:r>
            <a:rPr lang="en-GB" sz="1200" b="0" kern="1200" dirty="0"/>
            <a:t> administrative, </a:t>
          </a:r>
          <a:r>
            <a:rPr lang="en-GB" sz="1200" b="0" kern="1200" dirty="0" err="1"/>
            <a:t>automatisation</a:t>
          </a:r>
          <a:endParaRPr lang="en-GB" sz="1200" b="0" kern="1200" dirty="0"/>
        </a:p>
      </dgm:t>
    </dgm:pt>
    <dgm:pt modelId="{A937C9B2-D8CA-4EE6-A1A1-561044A8D4C4}" type="parTrans" cxnId="{FA5E2642-5A94-4D7B-BCD8-B3AF36419397}">
      <dgm:prSet/>
      <dgm:spPr/>
      <dgm:t>
        <a:bodyPr/>
        <a:lstStyle/>
        <a:p>
          <a:endParaRPr lang="en-GB"/>
        </a:p>
      </dgm:t>
    </dgm:pt>
    <dgm:pt modelId="{69D84166-EB5B-4462-A974-166FFFDA670B}" type="sibTrans" cxnId="{FA5E2642-5A94-4D7B-BCD8-B3AF36419397}">
      <dgm:prSet/>
      <dgm:spPr/>
      <dgm:t>
        <a:bodyPr/>
        <a:lstStyle/>
        <a:p>
          <a:endParaRPr lang="en-GB"/>
        </a:p>
      </dgm:t>
    </dgm:pt>
    <dgm:pt modelId="{8F72CF49-2F51-4C73-927F-13CAF0091F10}">
      <dgm:prSet phldrT="[Text]" custT="1"/>
      <dgm:spPr/>
      <dgm:t>
        <a:bodyPr/>
        <a:lstStyle/>
        <a:p>
          <a:pPr>
            <a:buFont typeface="Wingdings" panose="05000000000000000000" pitchFamily="2" charset="2"/>
            <a:buChar char="Ø"/>
          </a:pPr>
          <a:r>
            <a:rPr lang="en-GB" sz="1200" b="0" kern="1200" dirty="0"/>
            <a:t>Sur la base des </a:t>
          </a:r>
          <a:r>
            <a:rPr lang="en-GB" sz="1200" b="0" kern="1200" dirty="0" err="1"/>
            <a:t>paramètres</a:t>
          </a:r>
          <a:r>
            <a:rPr lang="en-GB" sz="1200" b="0" kern="1200" dirty="0"/>
            <a:t> </a:t>
          </a:r>
          <a:r>
            <a:rPr lang="en-GB" sz="1200" b="0" kern="1200" dirty="0" err="1"/>
            <a:t>actuels</a:t>
          </a:r>
          <a:r>
            <a:rPr lang="en-GB" sz="1200" b="0" kern="1200" dirty="0"/>
            <a:t> </a:t>
          </a:r>
          <a:r>
            <a:rPr lang="en-GB" sz="1200" b="0" kern="1200" dirty="0" err="1"/>
            <a:t>existants</a:t>
          </a:r>
          <a:endParaRPr lang="en-GB" sz="1200" b="0" kern="1200" dirty="0"/>
        </a:p>
      </dgm:t>
    </dgm:pt>
    <dgm:pt modelId="{D1AD1D9C-D3BA-421E-89D9-A2DD2EF4A399}" type="parTrans" cxnId="{13463D02-7B03-40FC-9864-A3C722DB5059}">
      <dgm:prSet/>
      <dgm:spPr/>
      <dgm:t>
        <a:bodyPr/>
        <a:lstStyle/>
        <a:p>
          <a:endParaRPr lang="en-GB"/>
        </a:p>
      </dgm:t>
    </dgm:pt>
    <dgm:pt modelId="{3377DE04-A01D-4AC6-9AB0-E97DEEA8971E}" type="sibTrans" cxnId="{13463D02-7B03-40FC-9864-A3C722DB5059}">
      <dgm:prSet/>
      <dgm:spPr/>
      <dgm:t>
        <a:bodyPr/>
        <a:lstStyle/>
        <a:p>
          <a:endParaRPr lang="en-GB"/>
        </a:p>
      </dgm:t>
    </dgm:pt>
    <dgm:pt modelId="{F7BA13DD-FF48-41D8-9E32-F01B86DDB8B1}">
      <dgm:prSet phldrT="[Text]" custT="1"/>
      <dgm:spPr/>
      <dgm:t>
        <a:bodyPr/>
        <a:lstStyle/>
        <a:p>
          <a:pPr>
            <a:buFont typeface="Wingdings" panose="05000000000000000000" pitchFamily="2" charset="2"/>
            <a:buChar char="Ø"/>
          </a:pPr>
          <a:r>
            <a:rPr lang="en-GB" sz="1200" b="0" kern="1200" dirty="0"/>
            <a:t>En 3 </a:t>
          </a:r>
          <a:r>
            <a:rPr lang="en-GB" sz="1200" b="0" kern="1200" dirty="0" err="1"/>
            <a:t>ou</a:t>
          </a:r>
          <a:r>
            <a:rPr lang="en-GB" sz="1200" b="0" kern="1200" dirty="0"/>
            <a:t> 4 </a:t>
          </a:r>
          <a:r>
            <a:rPr lang="en-GB" sz="1200" b="0" kern="1200" dirty="0" err="1"/>
            <a:t>niveaux</a:t>
          </a:r>
          <a:endParaRPr lang="en-GB" sz="1200" b="0" kern="1200" dirty="0"/>
        </a:p>
      </dgm:t>
    </dgm:pt>
    <dgm:pt modelId="{F203E445-2F3D-4C2E-AA55-DBC0B1A17DCF}" type="parTrans" cxnId="{B6A1C753-6CEE-4275-90A9-901736ADB119}">
      <dgm:prSet/>
      <dgm:spPr/>
      <dgm:t>
        <a:bodyPr/>
        <a:lstStyle/>
        <a:p>
          <a:endParaRPr lang="en-GB"/>
        </a:p>
      </dgm:t>
    </dgm:pt>
    <dgm:pt modelId="{1F7A764D-7721-453D-A043-69FAC32DC4D6}" type="sibTrans" cxnId="{B6A1C753-6CEE-4275-90A9-901736ADB119}">
      <dgm:prSet/>
      <dgm:spPr/>
      <dgm:t>
        <a:bodyPr/>
        <a:lstStyle/>
        <a:p>
          <a:endParaRPr lang="en-GB"/>
        </a:p>
      </dgm:t>
    </dgm:pt>
    <dgm:pt modelId="{795C7D40-ADA6-4E04-8FA9-03148E5F1E59}">
      <dgm:prSet phldrT="[Text]" custT="1"/>
      <dgm:spPr/>
      <dgm:t>
        <a:bodyPr/>
        <a:lstStyle/>
        <a:p>
          <a:pPr>
            <a:buFont typeface="Wingdings" panose="05000000000000000000" pitchFamily="2" charset="2"/>
            <a:buChar char="Ø"/>
          </a:pPr>
          <a:r>
            <a:rPr lang="en-GB" sz="1200" b="0" kern="1200" dirty="0" err="1"/>
            <a:t>Comprend</a:t>
          </a:r>
          <a:r>
            <a:rPr lang="en-GB" sz="1200" b="0" kern="1200" dirty="0"/>
            <a:t> </a:t>
          </a:r>
          <a:r>
            <a:rPr lang="en-GB" sz="1200" b="0" kern="1200" dirty="0" err="1"/>
            <a:t>tous</a:t>
          </a:r>
          <a:r>
            <a:rPr lang="en-GB" sz="1200" b="0" kern="1200" dirty="0"/>
            <a:t> les contacts non directs avec les patients, les conseils et consultations </a:t>
          </a:r>
          <a:r>
            <a:rPr lang="en-GB" sz="1200" b="0" kern="1200" dirty="0" err="1"/>
            <a:t>téléphoniques</a:t>
          </a:r>
          <a:endParaRPr lang="en-GB" sz="1200" b="0" kern="1200" dirty="0"/>
        </a:p>
      </dgm:t>
    </dgm:pt>
    <dgm:pt modelId="{526C7410-2933-486E-939D-947FC4808DAF}" type="parTrans" cxnId="{8A02BF3B-4A8B-4841-B4A7-92E9D7449A81}">
      <dgm:prSet/>
      <dgm:spPr/>
      <dgm:t>
        <a:bodyPr/>
        <a:lstStyle/>
        <a:p>
          <a:endParaRPr lang="en-GB"/>
        </a:p>
      </dgm:t>
    </dgm:pt>
    <dgm:pt modelId="{526F619D-8751-4E48-BC26-7BBD5D00C40E}" type="sibTrans" cxnId="{8A02BF3B-4A8B-4841-B4A7-92E9D7449A81}">
      <dgm:prSet/>
      <dgm:spPr/>
      <dgm:t>
        <a:bodyPr/>
        <a:lstStyle/>
        <a:p>
          <a:endParaRPr lang="en-GB"/>
        </a:p>
      </dgm:t>
    </dgm:pt>
    <dgm:pt modelId="{44F23D05-C0F0-4242-A68D-D2050C2EED00}">
      <dgm:prSet phldrT="[Text]"/>
      <dgm:spPr/>
      <dgm:t>
        <a:bodyPr/>
        <a:lstStyle/>
        <a:p>
          <a:endParaRPr lang="en-GB" sz="1300" b="0" dirty="0"/>
        </a:p>
      </dgm:t>
    </dgm:pt>
    <dgm:pt modelId="{812EB6C7-02BE-4BFB-BF9B-92B8707F8C53}" type="parTrans" cxnId="{48F41E25-A323-4EF4-8A40-8465D987E4AB}">
      <dgm:prSet/>
      <dgm:spPr/>
      <dgm:t>
        <a:bodyPr/>
        <a:lstStyle/>
        <a:p>
          <a:endParaRPr lang="en-GB"/>
        </a:p>
      </dgm:t>
    </dgm:pt>
    <dgm:pt modelId="{AA0673DF-457A-4EAC-8726-AEF4EA2D3BF2}" type="sibTrans" cxnId="{48F41E25-A323-4EF4-8A40-8465D987E4AB}">
      <dgm:prSet/>
      <dgm:spPr/>
      <dgm:t>
        <a:bodyPr/>
        <a:lstStyle/>
        <a:p>
          <a:endParaRPr lang="en-GB"/>
        </a:p>
      </dgm:t>
    </dgm:pt>
    <dgm:pt modelId="{B47C9752-3ECC-49FF-AF34-745750ADDFB1}">
      <dgm:prSet phldrT="[Text]" custT="1"/>
      <dgm:spPr/>
      <dgm:t>
        <a:bodyPr/>
        <a:lstStyle/>
        <a:p>
          <a:pPr>
            <a:buFont typeface="Arial" panose="020B0604020202020204" pitchFamily="34" charset="0"/>
            <a:buChar char="•"/>
          </a:pPr>
          <a:endParaRPr lang="en-GB" sz="1400" b="0" dirty="0"/>
        </a:p>
      </dgm:t>
    </dgm:pt>
    <dgm:pt modelId="{D71CE4CA-FFAB-4821-88ED-58EF752DB65B}" type="parTrans" cxnId="{B4F2D221-188D-4569-9386-FE461EE74EAB}">
      <dgm:prSet/>
      <dgm:spPr/>
      <dgm:t>
        <a:bodyPr/>
        <a:lstStyle/>
        <a:p>
          <a:endParaRPr lang="en-GB"/>
        </a:p>
      </dgm:t>
    </dgm:pt>
    <dgm:pt modelId="{B85AD236-F084-4597-A512-DD7ADC37F599}" type="sibTrans" cxnId="{B4F2D221-188D-4569-9386-FE461EE74EAB}">
      <dgm:prSet/>
      <dgm:spPr/>
      <dgm:t>
        <a:bodyPr/>
        <a:lstStyle/>
        <a:p>
          <a:endParaRPr lang="en-GB"/>
        </a:p>
      </dgm:t>
    </dgm:pt>
    <dgm:pt modelId="{ADC4A2A3-78AA-4C12-88D1-DE8AD554C662}">
      <dgm:prSet phldrT="[Text]" custT="1"/>
      <dgm:spPr/>
      <dgm:t>
        <a:bodyPr/>
        <a:lstStyle/>
        <a:p>
          <a:pPr>
            <a:buFont typeface="Arial" panose="020B0604020202020204" pitchFamily="34" charset="0"/>
            <a:buChar char="•"/>
          </a:pPr>
          <a:r>
            <a:rPr lang="en-GB" sz="1500" b="0" dirty="0"/>
            <a:t>Option </a:t>
          </a:r>
          <a:r>
            <a:rPr lang="en-GB" sz="1500" b="0" dirty="0" err="1"/>
            <a:t>infirmier</a:t>
          </a:r>
          <a:r>
            <a:rPr lang="en-GB" sz="1500" b="0" dirty="0"/>
            <a:t> de pratique</a:t>
          </a:r>
        </a:p>
      </dgm:t>
    </dgm:pt>
    <dgm:pt modelId="{D7F15831-3FF8-457A-B50A-C746B469D424}" type="parTrans" cxnId="{E1888111-43DC-4A6E-8971-90399F236E44}">
      <dgm:prSet/>
      <dgm:spPr/>
      <dgm:t>
        <a:bodyPr/>
        <a:lstStyle/>
        <a:p>
          <a:endParaRPr lang="en-GB"/>
        </a:p>
      </dgm:t>
    </dgm:pt>
    <dgm:pt modelId="{46444783-2AF3-47F1-9A2F-F65064C33273}" type="sibTrans" cxnId="{E1888111-43DC-4A6E-8971-90399F236E44}">
      <dgm:prSet/>
      <dgm:spPr/>
      <dgm:t>
        <a:bodyPr/>
        <a:lstStyle/>
        <a:p>
          <a:endParaRPr lang="en-GB"/>
        </a:p>
      </dgm:t>
    </dgm:pt>
    <dgm:pt modelId="{E9190429-CB0A-4CAC-A79F-14AAE8F9F1AB}">
      <dgm:prSet phldrT="[Text]" custT="1"/>
      <dgm:spPr/>
      <dgm:t>
        <a:bodyPr/>
        <a:lstStyle/>
        <a:p>
          <a:pPr>
            <a:buFont typeface="Wingdings" panose="05000000000000000000" pitchFamily="2" charset="2"/>
            <a:buChar char="Ø"/>
          </a:pPr>
          <a:r>
            <a:rPr lang="en-GB" sz="1400" b="0" dirty="0"/>
            <a:t>Tarif-passant pour les patients non-DMG = </a:t>
          </a:r>
          <a:r>
            <a:rPr lang="en-GB" sz="1400" b="0" dirty="0" err="1"/>
            <a:t>taux</a:t>
          </a:r>
          <a:r>
            <a:rPr lang="en-GB" sz="1400" b="0" dirty="0"/>
            <a:t> de convention </a:t>
          </a:r>
        </a:p>
      </dgm:t>
    </dgm:pt>
    <dgm:pt modelId="{34C62263-BBCD-4138-9210-818955B827E2}" type="parTrans" cxnId="{25A23B2B-3572-498B-A4A7-F412E4FE745A}">
      <dgm:prSet/>
      <dgm:spPr/>
      <dgm:t>
        <a:bodyPr/>
        <a:lstStyle/>
        <a:p>
          <a:endParaRPr lang="en-GB"/>
        </a:p>
      </dgm:t>
    </dgm:pt>
    <dgm:pt modelId="{A3044E6A-9DD4-4DFF-995B-953F76B1FA83}" type="sibTrans" cxnId="{25A23B2B-3572-498B-A4A7-F412E4FE745A}">
      <dgm:prSet/>
      <dgm:spPr/>
      <dgm:t>
        <a:bodyPr/>
        <a:lstStyle/>
        <a:p>
          <a:endParaRPr lang="en-GB"/>
        </a:p>
      </dgm:t>
    </dgm:pt>
    <dgm:pt modelId="{51C1CA61-4F30-4E29-B3F5-4E93902A6F00}">
      <dgm:prSet phldrT="[Text]" custT="1"/>
      <dgm:spPr/>
      <dgm:t>
        <a:bodyPr/>
        <a:lstStyle/>
        <a:p>
          <a:pPr>
            <a:buFont typeface="Wingdings" panose="05000000000000000000" pitchFamily="2" charset="2"/>
            <a:buChar char="Ø"/>
          </a:pPr>
          <a:r>
            <a:rPr lang="en-GB" sz="1400" b="0" dirty="0"/>
            <a:t>A un </a:t>
          </a:r>
          <a:r>
            <a:rPr lang="en-GB" sz="1400" b="0" dirty="0" err="1">
              <a:latin typeface="Calibri Light" panose="020F0302020204030204"/>
            </a:rPr>
            <a:t>taux</a:t>
          </a:r>
          <a:r>
            <a:rPr lang="en-GB" sz="1400" b="0" dirty="0">
              <a:latin typeface="Calibri Light" panose="020F0302020204030204"/>
            </a:rPr>
            <a:t> plus bas </a:t>
          </a:r>
          <a:r>
            <a:rPr lang="en-GB" sz="1400" b="0" dirty="0"/>
            <a:t>pour les patients DMG</a:t>
          </a:r>
        </a:p>
      </dgm:t>
    </dgm:pt>
    <dgm:pt modelId="{045E26BA-1D4F-4B75-AF95-5E7F0D87C027}" type="parTrans" cxnId="{8DD1E237-262E-4365-8A7B-1DD156B10C42}">
      <dgm:prSet/>
      <dgm:spPr/>
      <dgm:t>
        <a:bodyPr/>
        <a:lstStyle/>
        <a:p>
          <a:endParaRPr lang="en-GB"/>
        </a:p>
      </dgm:t>
    </dgm:pt>
    <dgm:pt modelId="{7B14311A-B545-4F22-B554-B923C114B5D3}" type="sibTrans" cxnId="{8DD1E237-262E-4365-8A7B-1DD156B10C42}">
      <dgm:prSet/>
      <dgm:spPr/>
      <dgm:t>
        <a:bodyPr/>
        <a:lstStyle/>
        <a:p>
          <a:endParaRPr lang="en-GB"/>
        </a:p>
      </dgm:t>
    </dgm:pt>
    <dgm:pt modelId="{4BB84777-3893-43F0-9298-93784C5C7732}">
      <dgm:prSet phldrT="[Text]" custT="1"/>
      <dgm:spPr/>
      <dgm:t>
        <a:bodyPr/>
        <a:lstStyle/>
        <a:p>
          <a:pPr>
            <a:buFont typeface="Arial" panose="020B0604020202020204" pitchFamily="34" charset="0"/>
            <a:buChar char="•"/>
          </a:pPr>
          <a:r>
            <a:rPr lang="en-GB" sz="1500" b="0" dirty="0" err="1"/>
            <a:t>Garder</a:t>
          </a:r>
          <a:r>
            <a:rPr lang="en-GB" sz="1500" b="0" dirty="0"/>
            <a:t> ticket </a:t>
          </a:r>
          <a:r>
            <a:rPr lang="en-GB" sz="1500" b="0" dirty="0" err="1"/>
            <a:t>modérateur</a:t>
          </a:r>
          <a:endParaRPr lang="en-GB" sz="1500" b="0" dirty="0"/>
        </a:p>
      </dgm:t>
    </dgm:pt>
    <dgm:pt modelId="{639D6DA6-5EE0-4BC7-A691-C335361C4354}" type="parTrans" cxnId="{AB588526-D6C1-4AA7-98C3-6A376925C12B}">
      <dgm:prSet/>
      <dgm:spPr/>
      <dgm:t>
        <a:bodyPr/>
        <a:lstStyle/>
        <a:p>
          <a:endParaRPr lang="en-GB"/>
        </a:p>
      </dgm:t>
    </dgm:pt>
    <dgm:pt modelId="{AC45C392-B203-4C1A-AD66-1A923D4806F7}" type="sibTrans" cxnId="{AB588526-D6C1-4AA7-98C3-6A376925C12B}">
      <dgm:prSet/>
      <dgm:spPr/>
      <dgm:t>
        <a:bodyPr/>
        <a:lstStyle/>
        <a:p>
          <a:endParaRPr lang="en-GB"/>
        </a:p>
      </dgm:t>
    </dgm:pt>
    <dgm:pt modelId="{E5BB4572-85DA-4A24-8C43-BC6252B70F5F}">
      <dgm:prSet phldrT="[Text]" custT="1"/>
      <dgm:spPr/>
      <dgm:t>
        <a:bodyPr/>
        <a:lstStyle/>
        <a:p>
          <a:pPr>
            <a:buFont typeface="Wingdings" panose="05000000000000000000" pitchFamily="2" charset="2"/>
            <a:buChar char="Ø"/>
          </a:pPr>
          <a:r>
            <a:rPr lang="en-GB" sz="1400" b="0" dirty="0"/>
            <a:t>Digital</a:t>
          </a:r>
        </a:p>
      </dgm:t>
    </dgm:pt>
    <dgm:pt modelId="{C8F379DC-1D0C-42BD-A4E8-07934B88C768}" type="parTrans" cxnId="{6916D5AE-1A8C-4969-AB53-F592247093AC}">
      <dgm:prSet/>
      <dgm:spPr/>
      <dgm:t>
        <a:bodyPr/>
        <a:lstStyle/>
        <a:p>
          <a:endParaRPr lang="en-GB"/>
        </a:p>
      </dgm:t>
    </dgm:pt>
    <dgm:pt modelId="{046C63E2-B1F6-46B4-8135-F22E0E8AB73B}" type="sibTrans" cxnId="{6916D5AE-1A8C-4969-AB53-F592247093AC}">
      <dgm:prSet/>
      <dgm:spPr/>
      <dgm:t>
        <a:bodyPr/>
        <a:lstStyle/>
        <a:p>
          <a:endParaRPr lang="en-GB"/>
        </a:p>
      </dgm:t>
    </dgm:pt>
    <dgm:pt modelId="{18EE5078-53CC-4CA9-867F-33372C43A3B8}">
      <dgm:prSet phldrT="[Text]" custT="1"/>
      <dgm:spPr/>
      <dgm:t>
        <a:bodyPr/>
        <a:lstStyle/>
        <a:p>
          <a:pPr>
            <a:buFont typeface="Wingdings" panose="05000000000000000000" pitchFamily="2" charset="2"/>
            <a:buChar char="Ø"/>
          </a:pPr>
          <a:r>
            <a:rPr lang="en-GB" sz="1400" b="0" dirty="0" err="1"/>
            <a:t>Simplicité</a:t>
          </a:r>
          <a:r>
            <a:rPr lang="en-GB" sz="1400" b="0" dirty="0"/>
            <a:t> administrative</a:t>
          </a:r>
        </a:p>
      </dgm:t>
    </dgm:pt>
    <dgm:pt modelId="{BF3F26C0-5B53-4EA0-A5A4-BA2FD7C1621B}" type="parTrans" cxnId="{28FBDF0B-14CA-4F2C-981A-800356B51568}">
      <dgm:prSet/>
      <dgm:spPr/>
      <dgm:t>
        <a:bodyPr/>
        <a:lstStyle/>
        <a:p>
          <a:endParaRPr lang="en-GB"/>
        </a:p>
      </dgm:t>
    </dgm:pt>
    <dgm:pt modelId="{A58CB541-E95D-4CBF-9BEC-A00542975373}" type="sibTrans" cxnId="{28FBDF0B-14CA-4F2C-981A-800356B51568}">
      <dgm:prSet/>
      <dgm:spPr/>
      <dgm:t>
        <a:bodyPr/>
        <a:lstStyle/>
        <a:p>
          <a:endParaRPr lang="en-GB"/>
        </a:p>
      </dgm:t>
    </dgm:pt>
    <dgm:pt modelId="{BD763427-798C-4450-8A55-35464DEF96BA}">
      <dgm:prSet phldrT="[Text]" custT="1"/>
      <dgm:spPr/>
      <dgm:t>
        <a:bodyPr/>
        <a:lstStyle/>
        <a:p>
          <a:r>
            <a:rPr lang="en-GB" sz="1500" b="0" kern="1200" dirty="0" err="1">
              <a:solidFill>
                <a:prstClr val="black">
                  <a:hueOff val="0"/>
                  <a:satOff val="0"/>
                  <a:lumOff val="0"/>
                  <a:alphaOff val="0"/>
                </a:prstClr>
              </a:solidFill>
              <a:latin typeface="Calibri" panose="020F0502020204030204"/>
              <a:ea typeface="+mn-ea"/>
              <a:cs typeface="+mn-cs"/>
            </a:rPr>
            <a:t>e.f.</a:t>
          </a:r>
          <a:r>
            <a:rPr lang="en-GB" sz="1500" b="0" kern="1200" dirty="0">
              <a:solidFill>
                <a:prstClr val="black">
                  <a:hueOff val="0"/>
                  <a:satOff val="0"/>
                  <a:lumOff val="0"/>
                  <a:alphaOff val="0"/>
                </a:prstClr>
              </a:solidFill>
              <a:latin typeface="Calibri" panose="020F0502020204030204"/>
              <a:ea typeface="+mn-ea"/>
              <a:cs typeface="+mn-cs"/>
            </a:rPr>
            <a:t> </a:t>
          </a:r>
          <a:r>
            <a:rPr lang="en-GB" sz="1500" b="0" kern="1200" dirty="0" err="1">
              <a:solidFill>
                <a:prstClr val="black">
                  <a:hueOff val="0"/>
                  <a:satOff val="0"/>
                  <a:lumOff val="0"/>
                  <a:alphaOff val="0"/>
                </a:prstClr>
              </a:solidFill>
              <a:latin typeface="Calibri" panose="020F0502020204030204"/>
              <a:ea typeface="+mn-ea"/>
              <a:cs typeface="+mn-cs"/>
            </a:rPr>
            <a:t>gravité</a:t>
          </a:r>
          <a:r>
            <a:rPr lang="en-GB" sz="1500" b="0" kern="1200" dirty="0"/>
            <a:t> de </a:t>
          </a:r>
          <a:r>
            <a:rPr lang="en-GB" sz="1500" b="0" kern="1200" dirty="0" err="1"/>
            <a:t>soins</a:t>
          </a:r>
          <a:r>
            <a:rPr lang="en-GB" sz="1500" b="0" kern="1200" dirty="0"/>
            <a:t> et </a:t>
          </a:r>
          <a:r>
            <a:rPr lang="en-GB" sz="1500" b="0" kern="1200" dirty="0" err="1"/>
            <a:t>complexité</a:t>
          </a:r>
          <a:r>
            <a:rPr lang="en-GB" sz="1500" b="0" kern="1200" dirty="0"/>
            <a:t> </a:t>
          </a:r>
        </a:p>
      </dgm:t>
    </dgm:pt>
    <dgm:pt modelId="{FA68D2D9-0A8E-4DDC-8B98-3E894F1B2BF3}" type="parTrans" cxnId="{939172DA-3A71-4620-AA54-0B85623F8C48}">
      <dgm:prSet/>
      <dgm:spPr/>
      <dgm:t>
        <a:bodyPr/>
        <a:lstStyle/>
        <a:p>
          <a:endParaRPr lang="en-GB"/>
        </a:p>
      </dgm:t>
    </dgm:pt>
    <dgm:pt modelId="{C60B91A8-0DF4-4F86-A792-FCD5CC11400D}" type="sibTrans" cxnId="{939172DA-3A71-4620-AA54-0B85623F8C48}">
      <dgm:prSet/>
      <dgm:spPr/>
      <dgm:t>
        <a:bodyPr/>
        <a:lstStyle/>
        <a:p>
          <a:endParaRPr lang="en-GB"/>
        </a:p>
      </dgm:t>
    </dgm:pt>
    <dgm:pt modelId="{4FC3085B-2273-4F7C-9E56-EE0E50383044}">
      <dgm:prSet phldrT="[Text]" custT="1"/>
      <dgm:spPr/>
      <dgm:t>
        <a:bodyPr/>
        <a:lstStyle/>
        <a:p>
          <a:pPr>
            <a:buFont typeface="Wingdings" panose="05000000000000000000" pitchFamily="2" charset="2"/>
            <a:buChar char="Ø"/>
          </a:pPr>
          <a:r>
            <a:rPr lang="en-GB" sz="1400" b="0" dirty="0" err="1"/>
            <a:t>Soutien</a:t>
          </a:r>
          <a:endParaRPr lang="en-GB" sz="1400" b="0" dirty="0"/>
        </a:p>
      </dgm:t>
    </dgm:pt>
    <dgm:pt modelId="{35612714-4D9B-44D7-857D-48672088A79E}" type="sibTrans" cxnId="{E9407645-B7D0-43C1-A4A5-292A1FF31BB6}">
      <dgm:prSet/>
      <dgm:spPr/>
      <dgm:t>
        <a:bodyPr/>
        <a:lstStyle/>
        <a:p>
          <a:endParaRPr lang="en-GB"/>
        </a:p>
      </dgm:t>
    </dgm:pt>
    <dgm:pt modelId="{4A5967C2-5F48-4521-A625-93E7460907AD}" type="parTrans" cxnId="{E9407645-B7D0-43C1-A4A5-292A1FF31BB6}">
      <dgm:prSet/>
      <dgm:spPr/>
      <dgm:t>
        <a:bodyPr/>
        <a:lstStyle/>
        <a:p>
          <a:endParaRPr lang="en-GB"/>
        </a:p>
      </dgm:t>
    </dgm:pt>
    <dgm:pt modelId="{DADD6FFF-6C34-4976-B691-CAB92D340DE8}">
      <dgm:prSet phldrT="[Text]" custT="1"/>
      <dgm:spPr/>
      <dgm:t>
        <a:bodyPr/>
        <a:lstStyle/>
        <a:p>
          <a:pPr>
            <a:buFont typeface="Wingdings" panose="05000000000000000000" pitchFamily="2" charset="2"/>
            <a:buChar char="Ø"/>
          </a:pPr>
          <a:r>
            <a:rPr lang="en-GB" sz="1400" b="0" dirty="0" err="1"/>
            <a:t>Processus</a:t>
          </a:r>
          <a:r>
            <a:rPr lang="en-GB" sz="1400" b="0" dirty="0"/>
            <a:t> de </a:t>
          </a:r>
          <a:r>
            <a:rPr lang="en-GB" sz="1400" b="0" dirty="0" err="1"/>
            <a:t>qualité</a:t>
          </a:r>
          <a:endParaRPr lang="en-GB" sz="1400" b="0" dirty="0"/>
        </a:p>
      </dgm:t>
    </dgm:pt>
    <dgm:pt modelId="{15E5A8F5-4860-4E1E-91D2-DE25A76ADB0D}" type="sibTrans" cxnId="{97BF637F-9EA9-4325-9A18-EF108CFECF8E}">
      <dgm:prSet/>
      <dgm:spPr/>
      <dgm:t>
        <a:bodyPr/>
        <a:lstStyle/>
        <a:p>
          <a:endParaRPr lang="en-GB"/>
        </a:p>
      </dgm:t>
    </dgm:pt>
    <dgm:pt modelId="{EC671752-3671-4B29-B542-74FF8F7B7A4B}" type="parTrans" cxnId="{97BF637F-9EA9-4325-9A18-EF108CFECF8E}">
      <dgm:prSet/>
      <dgm:spPr/>
      <dgm:t>
        <a:bodyPr/>
        <a:lstStyle/>
        <a:p>
          <a:endParaRPr lang="en-GB"/>
        </a:p>
      </dgm:t>
    </dgm:pt>
    <dgm:pt modelId="{717185FC-D95C-42B6-938C-E4F36419D50C}">
      <dgm:prSet phldrT="[Text]" custT="1"/>
      <dgm:spPr/>
      <dgm:t>
        <a:bodyPr/>
        <a:lstStyle/>
        <a:p>
          <a:pPr>
            <a:buFont typeface="Wingdings" panose="05000000000000000000" pitchFamily="2" charset="2"/>
            <a:buChar char="Ø"/>
          </a:pPr>
          <a:r>
            <a:rPr lang="en-GB" sz="1400" b="0" dirty="0"/>
            <a:t>Collaboration</a:t>
          </a:r>
        </a:p>
      </dgm:t>
    </dgm:pt>
    <dgm:pt modelId="{878C89E5-073E-4B3D-AE36-67A8B2160B60}" type="sibTrans" cxnId="{15704A32-1A53-450F-9417-83C0FE16E201}">
      <dgm:prSet/>
      <dgm:spPr/>
      <dgm:t>
        <a:bodyPr/>
        <a:lstStyle/>
        <a:p>
          <a:endParaRPr lang="en-GB"/>
        </a:p>
      </dgm:t>
    </dgm:pt>
    <dgm:pt modelId="{53485025-42B1-4C4E-8F50-54E7098620DE}" type="parTrans" cxnId="{15704A32-1A53-450F-9417-83C0FE16E201}">
      <dgm:prSet/>
      <dgm:spPr/>
      <dgm:t>
        <a:bodyPr/>
        <a:lstStyle/>
        <a:p>
          <a:endParaRPr lang="en-GB"/>
        </a:p>
      </dgm:t>
    </dgm:pt>
    <dgm:pt modelId="{3CDAAFE9-11E7-41A1-98AE-1771EB0D2D7B}">
      <dgm:prSet phldrT="[Text]" custT="1"/>
      <dgm:spPr/>
      <dgm:t>
        <a:bodyPr/>
        <a:lstStyle/>
        <a:p>
          <a:pPr>
            <a:buFont typeface="Wingdings" panose="05000000000000000000" pitchFamily="2" charset="2"/>
            <a:buChar char="Ø"/>
          </a:pPr>
          <a:r>
            <a:rPr lang="en-GB" sz="1400" b="0" dirty="0" err="1"/>
            <a:t>Disponibilité</a:t>
          </a:r>
          <a:endParaRPr lang="en-GB" sz="1400" b="0" dirty="0"/>
        </a:p>
      </dgm:t>
    </dgm:pt>
    <dgm:pt modelId="{DEAC75B5-E2DD-4F46-90B1-529448435D92}" type="sibTrans" cxnId="{B63378BE-B16B-41EF-A4C0-2806D16587E5}">
      <dgm:prSet/>
      <dgm:spPr/>
      <dgm:t>
        <a:bodyPr/>
        <a:lstStyle/>
        <a:p>
          <a:endParaRPr lang="en-GB"/>
        </a:p>
      </dgm:t>
    </dgm:pt>
    <dgm:pt modelId="{357A70FB-13FE-41C7-BABE-D967652168F4}" type="parTrans" cxnId="{B63378BE-B16B-41EF-A4C0-2806D16587E5}">
      <dgm:prSet/>
      <dgm:spPr/>
      <dgm:t>
        <a:bodyPr/>
        <a:lstStyle/>
        <a:p>
          <a:endParaRPr lang="en-GB"/>
        </a:p>
      </dgm:t>
    </dgm:pt>
    <dgm:pt modelId="{F564CA6F-2CAC-402B-B0D1-83442D6EBED2}">
      <dgm:prSet phldrT="[Text]" custT="1"/>
      <dgm:spPr/>
      <dgm:t>
        <a:bodyPr/>
        <a:lstStyle/>
        <a:p>
          <a:pPr>
            <a:buFont typeface="Arial" panose="020B0604020202020204" pitchFamily="34" charset="0"/>
            <a:buChar char="•"/>
          </a:pPr>
          <a:r>
            <a:rPr lang="en-GB" sz="1500" b="0" dirty="0" err="1"/>
            <a:t>Système</a:t>
          </a:r>
          <a:r>
            <a:rPr lang="en-GB" sz="1500" b="0" dirty="0"/>
            <a:t> de points</a:t>
          </a:r>
        </a:p>
      </dgm:t>
    </dgm:pt>
    <dgm:pt modelId="{DF6F653F-DFD6-4996-9B91-00F3708C7195}" type="parTrans" cxnId="{7F1D4D4D-32A8-4B04-B21A-0E04AEC66F16}">
      <dgm:prSet/>
      <dgm:spPr/>
      <dgm:t>
        <a:bodyPr/>
        <a:lstStyle/>
        <a:p>
          <a:endParaRPr lang="en-GB"/>
        </a:p>
      </dgm:t>
    </dgm:pt>
    <dgm:pt modelId="{6245D1B5-2ECF-4680-901C-C0234289F5B5}" type="sibTrans" cxnId="{7F1D4D4D-32A8-4B04-B21A-0E04AEC66F16}">
      <dgm:prSet/>
      <dgm:spPr/>
      <dgm:t>
        <a:bodyPr/>
        <a:lstStyle/>
        <a:p>
          <a:endParaRPr lang="en-GB"/>
        </a:p>
      </dgm:t>
    </dgm:pt>
    <dgm:pt modelId="{8E390901-1802-4702-9A76-9833C40D0D53}" type="pres">
      <dgm:prSet presAssocID="{34C7FBAF-E55C-49FF-87B1-1C61EF339043}" presName="Name0" presStyleCnt="0">
        <dgm:presLayoutVars>
          <dgm:dir/>
          <dgm:animLvl val="lvl"/>
          <dgm:resizeHandles val="exact"/>
        </dgm:presLayoutVars>
      </dgm:prSet>
      <dgm:spPr/>
    </dgm:pt>
    <dgm:pt modelId="{E9BBF568-47BC-4EC7-B1EF-04FB9DF8BA94}" type="pres">
      <dgm:prSet presAssocID="{CFD634C9-B396-4B6E-9980-C406BEEFB49B}" presName="composite" presStyleCnt="0"/>
      <dgm:spPr/>
    </dgm:pt>
    <dgm:pt modelId="{880C0475-FC54-4A8E-9D12-01D0DA878620}" type="pres">
      <dgm:prSet presAssocID="{CFD634C9-B396-4B6E-9980-C406BEEFB49B}" presName="parTx" presStyleLbl="alignNode1" presStyleIdx="0" presStyleCnt="3">
        <dgm:presLayoutVars>
          <dgm:chMax val="0"/>
          <dgm:chPref val="0"/>
          <dgm:bulletEnabled val="1"/>
        </dgm:presLayoutVars>
      </dgm:prSet>
      <dgm:spPr/>
    </dgm:pt>
    <dgm:pt modelId="{A9CDC891-52BB-4485-9DDA-3B55F7C12FA8}" type="pres">
      <dgm:prSet presAssocID="{CFD634C9-B396-4B6E-9980-C406BEEFB49B}" presName="desTx" presStyleLbl="alignAccFollowNode1" presStyleIdx="0" presStyleCnt="3">
        <dgm:presLayoutVars>
          <dgm:bulletEnabled val="1"/>
        </dgm:presLayoutVars>
      </dgm:prSet>
      <dgm:spPr/>
    </dgm:pt>
    <dgm:pt modelId="{A11D8553-E55D-480A-A4FF-EA202492B167}" type="pres">
      <dgm:prSet presAssocID="{D3C467E1-4A1F-477F-8796-68EBAC432E64}" presName="space" presStyleCnt="0"/>
      <dgm:spPr/>
    </dgm:pt>
    <dgm:pt modelId="{4B59A8E3-69D1-453B-B65C-55B75B3F8947}" type="pres">
      <dgm:prSet presAssocID="{63C52F10-EC3E-4AA9-8B4B-301E9503A9FB}" presName="composite" presStyleCnt="0"/>
      <dgm:spPr/>
    </dgm:pt>
    <dgm:pt modelId="{D846D099-7A00-404A-8439-56E48DA7464F}" type="pres">
      <dgm:prSet presAssocID="{63C52F10-EC3E-4AA9-8B4B-301E9503A9FB}" presName="parTx" presStyleLbl="alignNode1" presStyleIdx="1" presStyleCnt="3">
        <dgm:presLayoutVars>
          <dgm:chMax val="0"/>
          <dgm:chPref val="0"/>
          <dgm:bulletEnabled val="1"/>
        </dgm:presLayoutVars>
      </dgm:prSet>
      <dgm:spPr/>
    </dgm:pt>
    <dgm:pt modelId="{A112DE94-1D56-4F94-8381-D764291EDB99}" type="pres">
      <dgm:prSet presAssocID="{63C52F10-EC3E-4AA9-8B4B-301E9503A9FB}" presName="desTx" presStyleLbl="alignAccFollowNode1" presStyleIdx="1" presStyleCnt="3">
        <dgm:presLayoutVars>
          <dgm:bulletEnabled val="1"/>
        </dgm:presLayoutVars>
      </dgm:prSet>
      <dgm:spPr/>
    </dgm:pt>
    <dgm:pt modelId="{89AACDC8-D77B-4A69-8C15-DCCC0B208FDE}" type="pres">
      <dgm:prSet presAssocID="{2523760B-3C08-4C15-A82D-B5FE5310F13F}" presName="space" presStyleCnt="0"/>
      <dgm:spPr/>
    </dgm:pt>
    <dgm:pt modelId="{A906859E-25BC-4C9A-8D1D-956689238D87}" type="pres">
      <dgm:prSet presAssocID="{62BDF4D4-E5FB-44C7-8447-7A907AD80179}" presName="composite" presStyleCnt="0"/>
      <dgm:spPr/>
    </dgm:pt>
    <dgm:pt modelId="{A5B1B515-3999-4A32-BC9B-510312F9812D}" type="pres">
      <dgm:prSet presAssocID="{62BDF4D4-E5FB-44C7-8447-7A907AD80179}" presName="parTx" presStyleLbl="alignNode1" presStyleIdx="2" presStyleCnt="3">
        <dgm:presLayoutVars>
          <dgm:chMax val="0"/>
          <dgm:chPref val="0"/>
          <dgm:bulletEnabled val="1"/>
        </dgm:presLayoutVars>
      </dgm:prSet>
      <dgm:spPr/>
    </dgm:pt>
    <dgm:pt modelId="{14181655-ECF0-4172-9425-9BD4390E2104}" type="pres">
      <dgm:prSet presAssocID="{62BDF4D4-E5FB-44C7-8447-7A907AD80179}" presName="desTx" presStyleLbl="alignAccFollowNode1" presStyleIdx="2" presStyleCnt="3" custLinFactNeighborX="103">
        <dgm:presLayoutVars>
          <dgm:bulletEnabled val="1"/>
        </dgm:presLayoutVars>
      </dgm:prSet>
      <dgm:spPr/>
    </dgm:pt>
  </dgm:ptLst>
  <dgm:cxnLst>
    <dgm:cxn modelId="{13463D02-7B03-40FC-9864-A3C722DB5059}" srcId="{BD763427-798C-4450-8A55-35464DEF96BA}" destId="{8F72CF49-2F51-4C73-927F-13CAF0091F10}" srcOrd="1" destOrd="0" parTransId="{D1AD1D9C-D3BA-421E-89D9-A2DD2EF4A399}" sibTransId="{3377DE04-A01D-4AC6-9AB0-E97DEEA8971E}"/>
    <dgm:cxn modelId="{28FBDF0B-14CA-4F2C-981A-800356B51568}" srcId="{F564CA6F-2CAC-402B-B0D1-83442D6EBED2}" destId="{18EE5078-53CC-4CA9-867F-33372C43A3B8}" srcOrd="1" destOrd="0" parTransId="{BF3F26C0-5B53-4EA0-A5A4-BA2FD7C1621B}" sibTransId="{A58CB541-E95D-4CBF-9BEC-A00542975373}"/>
    <dgm:cxn modelId="{8948B10C-2BF8-4620-A69D-662C7A518598}" srcId="{63C52F10-EC3E-4AA9-8B4B-301E9503A9FB}" destId="{77C0E840-B9A1-4668-88BB-478EA489FF6F}" srcOrd="2" destOrd="0" parTransId="{C74CFB13-88A5-47AC-8AB1-4BCB2A1264B5}" sibTransId="{588D10CA-CED1-4528-AF76-0108CB0D45F7}"/>
    <dgm:cxn modelId="{D595A00E-091A-4551-8172-3356FF7F1B29}" type="presOf" srcId="{BD763427-798C-4450-8A55-35464DEF96BA}" destId="{A112DE94-1D56-4F94-8381-D764291EDB99}" srcOrd="0" destOrd="1" presId="urn:microsoft.com/office/officeart/2005/8/layout/hList1"/>
    <dgm:cxn modelId="{5B15E70F-955D-4B1C-8176-71C7B6DB9E0C}" type="presOf" srcId="{63C52F10-EC3E-4AA9-8B4B-301E9503A9FB}" destId="{D846D099-7A00-404A-8439-56E48DA7464F}" srcOrd="0" destOrd="0" presId="urn:microsoft.com/office/officeart/2005/8/layout/hList1"/>
    <dgm:cxn modelId="{E1888111-43DC-4A6E-8971-90399F236E44}" srcId="{62BDF4D4-E5FB-44C7-8447-7A907AD80179}" destId="{ADC4A2A3-78AA-4C12-88D1-DE8AD554C662}" srcOrd="2" destOrd="0" parTransId="{D7F15831-3FF8-457A-B50A-C746B469D424}" sibTransId="{46444783-2AF3-47F1-9A2F-F65064C33273}"/>
    <dgm:cxn modelId="{CF283E12-701F-4611-BEE4-C0FCA31EA5C4}" type="presOf" srcId="{E9190429-CB0A-4CAC-A79F-14AAE8F9F1AB}" destId="{A9CDC891-52BB-4485-9DDA-3B55F7C12FA8}" srcOrd="0" destOrd="2" presId="urn:microsoft.com/office/officeart/2005/8/layout/hList1"/>
    <dgm:cxn modelId="{F19DEF1B-69ED-4069-9E17-D164CBF94EEE}" type="presOf" srcId="{37CF8005-6D30-46A8-AF59-9A2A5DD0C155}" destId="{A112DE94-1D56-4F94-8381-D764291EDB99}" srcOrd="0" destOrd="2" presId="urn:microsoft.com/office/officeart/2005/8/layout/hList1"/>
    <dgm:cxn modelId="{B4F2D221-188D-4569-9386-FE461EE74EAB}" srcId="{62BDF4D4-E5FB-44C7-8447-7A907AD80179}" destId="{B47C9752-3ECC-49FF-AF34-745750ADDFB1}" srcOrd="1" destOrd="0" parTransId="{D71CE4CA-FFAB-4821-88ED-58EF752DB65B}" sibTransId="{B85AD236-F084-4597-A512-DD7ADC37F599}"/>
    <dgm:cxn modelId="{B6BB4E23-6421-4FFC-A981-947C09616CD2}" type="presOf" srcId="{29C591BB-6532-4337-9EE4-AD97515AC834}" destId="{A112DE94-1D56-4F94-8381-D764291EDB99}" srcOrd="0" destOrd="0" presId="urn:microsoft.com/office/officeart/2005/8/layout/hList1"/>
    <dgm:cxn modelId="{48F41E25-A323-4EF4-8A40-8465D987E4AB}" srcId="{CFD634C9-B396-4B6E-9980-C406BEEFB49B}" destId="{44F23D05-C0F0-4242-A68D-D2050C2EED00}" srcOrd="2" destOrd="0" parTransId="{812EB6C7-02BE-4BFB-BF9B-92B8707F8C53}" sibTransId="{AA0673DF-457A-4EAC-8726-AEF4EA2D3BF2}"/>
    <dgm:cxn modelId="{AB588526-D6C1-4AA7-98C3-6A376925C12B}" srcId="{CFD634C9-B396-4B6E-9980-C406BEEFB49B}" destId="{4BB84777-3893-43F0-9298-93784C5C7732}" srcOrd="1" destOrd="0" parTransId="{639D6DA6-5EE0-4BC7-A691-C335361C4354}" sibTransId="{AC45C392-B203-4C1A-AD66-1A923D4806F7}"/>
    <dgm:cxn modelId="{25A23B2B-3572-498B-A4A7-F412E4FE745A}" srcId="{F0096DB5-3509-486E-893D-5A5DC0784469}" destId="{E9190429-CB0A-4CAC-A79F-14AAE8F9F1AB}" srcOrd="1" destOrd="0" parTransId="{34C62263-BBCD-4138-9210-818955B827E2}" sibTransId="{A3044E6A-9DD4-4DFF-995B-953F76B1FA83}"/>
    <dgm:cxn modelId="{15704A32-1A53-450F-9417-83C0FE16E201}" srcId="{02CC13DD-F301-48DB-AB31-3F57DDA4624F}" destId="{717185FC-D95C-42B6-938C-E4F36419D50C}" srcOrd="2" destOrd="0" parTransId="{53485025-42B1-4C4E-8F50-54E7098620DE}" sibTransId="{878C89E5-073E-4B3D-AE36-67A8B2160B60}"/>
    <dgm:cxn modelId="{8DD1E237-262E-4365-8A7B-1DD156B10C42}" srcId="{F0096DB5-3509-486E-893D-5A5DC0784469}" destId="{51C1CA61-4F30-4E29-B3F5-4E93902A6F00}" srcOrd="0" destOrd="0" parTransId="{045E26BA-1D4F-4B75-AF95-5E7F0D87C027}" sibTransId="{7B14311A-B545-4F22-B554-B923C114B5D3}"/>
    <dgm:cxn modelId="{70CFF237-1C49-4751-8B54-69E09ADDC130}" type="presOf" srcId="{F0096DB5-3509-486E-893D-5A5DC0784469}" destId="{A9CDC891-52BB-4485-9DDA-3B55F7C12FA8}" srcOrd="0" destOrd="0" presId="urn:microsoft.com/office/officeart/2005/8/layout/hList1"/>
    <dgm:cxn modelId="{8A02BF3B-4A8B-4841-B4A7-92E9D7449A81}" srcId="{BD763427-798C-4450-8A55-35464DEF96BA}" destId="{795C7D40-ADA6-4E04-8FA9-03148E5F1E59}" srcOrd="3" destOrd="0" parTransId="{526C7410-2933-486E-939D-947FC4808DAF}" sibTransId="{526F619D-8751-4E48-BC26-7BBD5D00C40E}"/>
    <dgm:cxn modelId="{FA5E2642-5A94-4D7B-BCD8-B3AF36419397}" srcId="{BD763427-798C-4450-8A55-35464DEF96BA}" destId="{37CF8005-6D30-46A8-AF59-9A2A5DD0C155}" srcOrd="0" destOrd="0" parTransId="{A937C9B2-D8CA-4EE6-A1A1-561044A8D4C4}" sibTransId="{69D84166-EB5B-4462-A974-166FFFDA670B}"/>
    <dgm:cxn modelId="{E9407645-B7D0-43C1-A4A5-292A1FF31BB6}" srcId="{02CC13DD-F301-48DB-AB31-3F57DDA4624F}" destId="{4FC3085B-2273-4F7C-9E56-EE0E50383044}" srcOrd="0" destOrd="0" parTransId="{4A5967C2-5F48-4521-A625-93E7460907AD}" sibTransId="{35612714-4D9B-44D7-857D-48672088A79E}"/>
    <dgm:cxn modelId="{5CB7F64B-8796-448C-B875-B9D69BFB716C}" type="presOf" srcId="{51C1CA61-4F30-4E29-B3F5-4E93902A6F00}" destId="{A9CDC891-52BB-4485-9DDA-3B55F7C12FA8}" srcOrd="0" destOrd="1" presId="urn:microsoft.com/office/officeart/2005/8/layout/hList1"/>
    <dgm:cxn modelId="{7F1D4D4D-32A8-4B04-B21A-0E04AEC66F16}" srcId="{62BDF4D4-E5FB-44C7-8447-7A907AD80179}" destId="{F564CA6F-2CAC-402B-B0D1-83442D6EBED2}" srcOrd="3" destOrd="0" parTransId="{DF6F653F-DFD6-4996-9B91-00F3708C7195}" sibTransId="{6245D1B5-2ECF-4680-901C-C0234289F5B5}"/>
    <dgm:cxn modelId="{EBDED34D-0025-43D4-B434-8A046282683F}" type="presOf" srcId="{B47C9752-3ECC-49FF-AF34-745750ADDFB1}" destId="{14181655-ECF0-4172-9425-9BD4390E2104}" srcOrd="0" destOrd="5" presId="urn:microsoft.com/office/officeart/2005/8/layout/hList1"/>
    <dgm:cxn modelId="{6352AD4E-A155-4527-907F-FEA895EF7807}" type="presOf" srcId="{F564CA6F-2CAC-402B-B0D1-83442D6EBED2}" destId="{14181655-ECF0-4172-9425-9BD4390E2104}" srcOrd="0" destOrd="7" presId="urn:microsoft.com/office/officeart/2005/8/layout/hList1"/>
    <dgm:cxn modelId="{A3CACD70-67F3-4CC0-BDD8-5471A63548B7}" type="presOf" srcId="{AD1F44C7-5F51-43C8-A2CC-2201F08CA89A}" destId="{A112DE94-1D56-4F94-8381-D764291EDB99}" srcOrd="0" destOrd="7" presId="urn:microsoft.com/office/officeart/2005/8/layout/hList1"/>
    <dgm:cxn modelId="{B6A1C753-6CEE-4275-90A9-901736ADB119}" srcId="{BD763427-798C-4450-8A55-35464DEF96BA}" destId="{F7BA13DD-FF48-41D8-9E32-F01B86DDB8B1}" srcOrd="2" destOrd="0" parTransId="{F203E445-2F3D-4C2E-AA55-DBC0B1A17DCF}" sibTransId="{1F7A764D-7721-453D-A043-69FAC32DC4D6}"/>
    <dgm:cxn modelId="{8DD0D654-4C5C-45FA-8076-9179CBE9A3F0}" type="presOf" srcId="{795C7D40-ADA6-4E04-8FA9-03148E5F1E59}" destId="{A112DE94-1D56-4F94-8381-D764291EDB99}" srcOrd="0" destOrd="5" presId="urn:microsoft.com/office/officeart/2005/8/layout/hList1"/>
    <dgm:cxn modelId="{C0731957-35BE-430B-B261-F153C5AE1021}" type="presOf" srcId="{34C7FBAF-E55C-49FF-87B1-1C61EF339043}" destId="{8E390901-1802-4702-9A76-9833C40D0D53}" srcOrd="0" destOrd="0" presId="urn:microsoft.com/office/officeart/2005/8/layout/hList1"/>
    <dgm:cxn modelId="{C363ED59-3A82-41A6-B348-0B6F86CB7890}" srcId="{CFD634C9-B396-4B6E-9980-C406BEEFB49B}" destId="{F0096DB5-3509-486E-893D-5A5DC0784469}" srcOrd="0" destOrd="0" parTransId="{70607A8B-5835-4B71-A52B-BADE7F41AC76}" sibTransId="{A6E7DE68-1BBC-4E43-9418-4544888B4635}"/>
    <dgm:cxn modelId="{97BF637F-9EA9-4325-9A18-EF108CFECF8E}" srcId="{02CC13DD-F301-48DB-AB31-3F57DDA4624F}" destId="{DADD6FFF-6C34-4976-B691-CAB92D340DE8}" srcOrd="1" destOrd="0" parTransId="{EC671752-3671-4B29-B542-74FF8F7B7A4B}" sibTransId="{15E5A8F5-4860-4E1E-91D2-DE25A76ADB0D}"/>
    <dgm:cxn modelId="{4628CD84-CC9A-44B7-A5C1-2B3FFB67552D}" type="presOf" srcId="{18EE5078-53CC-4CA9-867F-33372C43A3B8}" destId="{14181655-ECF0-4172-9425-9BD4390E2104}" srcOrd="0" destOrd="9" presId="urn:microsoft.com/office/officeart/2005/8/layout/hList1"/>
    <dgm:cxn modelId="{6196708D-4A06-486E-84D6-AA83C4207A65}" type="presOf" srcId="{CFD634C9-B396-4B6E-9980-C406BEEFB49B}" destId="{880C0475-FC54-4A8E-9D12-01D0DA878620}" srcOrd="0" destOrd="0" presId="urn:microsoft.com/office/officeart/2005/8/layout/hList1"/>
    <dgm:cxn modelId="{653F21A6-C39C-4E8F-AAAB-66E7F8864892}" type="presOf" srcId="{F7BA13DD-FF48-41D8-9E32-F01B86DDB8B1}" destId="{A112DE94-1D56-4F94-8381-D764291EDB99}" srcOrd="0" destOrd="4" presId="urn:microsoft.com/office/officeart/2005/8/layout/hList1"/>
    <dgm:cxn modelId="{8A1CB4A6-D042-4E82-9290-AD880FEB4E50}" type="presOf" srcId="{ADC4A2A3-78AA-4C12-88D1-DE8AD554C662}" destId="{14181655-ECF0-4172-9425-9BD4390E2104}" srcOrd="0" destOrd="6" presId="urn:microsoft.com/office/officeart/2005/8/layout/hList1"/>
    <dgm:cxn modelId="{57516CA9-F669-4AEB-A584-3E6F7BF042E8}" srcId="{63C52F10-EC3E-4AA9-8B4B-301E9503A9FB}" destId="{29C591BB-6532-4337-9EE4-AD97515AC834}" srcOrd="0" destOrd="0" parTransId="{B2ADF8D4-6E36-4C84-8345-5AD3157E560E}" sibTransId="{F68D01E2-84EE-4B5A-B234-10D58CF1A9FD}"/>
    <dgm:cxn modelId="{6916D5AE-1A8C-4969-AB53-F592247093AC}" srcId="{F564CA6F-2CAC-402B-B0D1-83442D6EBED2}" destId="{E5BB4572-85DA-4A24-8C43-BC6252B70F5F}" srcOrd="0" destOrd="0" parTransId="{C8F379DC-1D0C-42BD-A4E8-07934B88C768}" sibTransId="{046C63E2-B1F6-46B4-8135-F22E0E8AB73B}"/>
    <dgm:cxn modelId="{161638BD-F716-4CAF-AA26-F0A9D6C16C2D}" type="presOf" srcId="{77C0E840-B9A1-4668-88BB-478EA489FF6F}" destId="{A112DE94-1D56-4F94-8381-D764291EDB99}" srcOrd="0" destOrd="6" presId="urn:microsoft.com/office/officeart/2005/8/layout/hList1"/>
    <dgm:cxn modelId="{B63378BE-B16B-41EF-A4C0-2806D16587E5}" srcId="{02CC13DD-F301-48DB-AB31-3F57DDA4624F}" destId="{3CDAAFE9-11E7-41A1-98AE-1771EB0D2D7B}" srcOrd="3" destOrd="0" parTransId="{357A70FB-13FE-41C7-BABE-D967652168F4}" sibTransId="{DEAC75B5-E2DD-4F46-90B1-529448435D92}"/>
    <dgm:cxn modelId="{CF7056CC-8D74-4E9E-AC67-57BD2DD6B60A}" type="presOf" srcId="{717185FC-D95C-42B6-938C-E4F36419D50C}" destId="{14181655-ECF0-4172-9425-9BD4390E2104}" srcOrd="0" destOrd="3" presId="urn:microsoft.com/office/officeart/2005/8/layout/hList1"/>
    <dgm:cxn modelId="{149D8DD2-50AF-4476-92EE-15F218385B56}" type="presOf" srcId="{3CDAAFE9-11E7-41A1-98AE-1771EB0D2D7B}" destId="{14181655-ECF0-4172-9425-9BD4390E2104}" srcOrd="0" destOrd="4" presId="urn:microsoft.com/office/officeart/2005/8/layout/hList1"/>
    <dgm:cxn modelId="{49901CD3-8A6D-4EB0-84C4-4003B785A750}" type="presOf" srcId="{4FC3085B-2273-4F7C-9E56-EE0E50383044}" destId="{14181655-ECF0-4172-9425-9BD4390E2104}" srcOrd="0" destOrd="1" presId="urn:microsoft.com/office/officeart/2005/8/layout/hList1"/>
    <dgm:cxn modelId="{E604BED6-33F3-439C-A653-34CEF2F1EB87}" type="presOf" srcId="{62BDF4D4-E5FB-44C7-8447-7A907AD80179}" destId="{A5B1B515-3999-4A32-BC9B-510312F9812D}" srcOrd="0" destOrd="0" presId="urn:microsoft.com/office/officeart/2005/8/layout/hList1"/>
    <dgm:cxn modelId="{470038DA-6082-445D-89B2-32EB96DB31DE}" type="presOf" srcId="{02CC13DD-F301-48DB-AB31-3F57DDA4624F}" destId="{14181655-ECF0-4172-9425-9BD4390E2104}" srcOrd="0" destOrd="0" presId="urn:microsoft.com/office/officeart/2005/8/layout/hList1"/>
    <dgm:cxn modelId="{939172DA-3A71-4620-AA54-0B85623F8C48}" srcId="{63C52F10-EC3E-4AA9-8B4B-301E9503A9FB}" destId="{BD763427-798C-4450-8A55-35464DEF96BA}" srcOrd="1" destOrd="0" parTransId="{FA68D2D9-0A8E-4DDC-8B98-3E894F1B2BF3}" sibTransId="{C60B91A8-0DF4-4F86-A792-FCD5CC11400D}"/>
    <dgm:cxn modelId="{13FF6FDB-31FB-45F1-9931-C40EE0F16B05}" srcId="{34C7FBAF-E55C-49FF-87B1-1C61EF339043}" destId="{63C52F10-EC3E-4AA9-8B4B-301E9503A9FB}" srcOrd="1" destOrd="0" parTransId="{D0F2F9E5-8B85-4FA7-AB74-D5AC38219C79}" sibTransId="{2523760B-3C08-4C15-A82D-B5FE5310F13F}"/>
    <dgm:cxn modelId="{F94FABDD-13E4-47F3-89ED-649C24CD89F1}" type="presOf" srcId="{E5BB4572-85DA-4A24-8C43-BC6252B70F5F}" destId="{14181655-ECF0-4172-9425-9BD4390E2104}" srcOrd="0" destOrd="8" presId="urn:microsoft.com/office/officeart/2005/8/layout/hList1"/>
    <dgm:cxn modelId="{C37DACE7-1B2A-42CD-9CC4-CDFDF8F6E622}" type="presOf" srcId="{4BB84777-3893-43F0-9298-93784C5C7732}" destId="{A9CDC891-52BB-4485-9DDA-3B55F7C12FA8}" srcOrd="0" destOrd="3" presId="urn:microsoft.com/office/officeart/2005/8/layout/hList1"/>
    <dgm:cxn modelId="{068462E8-1CA9-41CC-9156-565817CD651F}" srcId="{63C52F10-EC3E-4AA9-8B4B-301E9503A9FB}" destId="{AD1F44C7-5F51-43C8-A2CC-2201F08CA89A}" srcOrd="3" destOrd="0" parTransId="{3779139A-9767-4510-A775-681434D29047}" sibTransId="{1591C729-D77A-4940-AEA1-628A35C741E4}"/>
    <dgm:cxn modelId="{12A308EC-C4FC-49A1-96CC-F0961A03FF6B}" srcId="{34C7FBAF-E55C-49FF-87B1-1C61EF339043}" destId="{CFD634C9-B396-4B6E-9980-C406BEEFB49B}" srcOrd="0" destOrd="0" parTransId="{9A15D34A-5B20-4C38-B7F0-DDA198104C77}" sibTransId="{D3C467E1-4A1F-477F-8796-68EBAC432E64}"/>
    <dgm:cxn modelId="{93EBA4EC-2D31-437F-B1CC-B64BB8D8379F}" type="presOf" srcId="{DADD6FFF-6C34-4976-B691-CAB92D340DE8}" destId="{14181655-ECF0-4172-9425-9BD4390E2104}" srcOrd="0" destOrd="2" presId="urn:microsoft.com/office/officeart/2005/8/layout/hList1"/>
    <dgm:cxn modelId="{6554DBEC-B85E-4F95-AB4C-223E3F0BA491}" type="presOf" srcId="{8F72CF49-2F51-4C73-927F-13CAF0091F10}" destId="{A112DE94-1D56-4F94-8381-D764291EDB99}" srcOrd="0" destOrd="3" presId="urn:microsoft.com/office/officeart/2005/8/layout/hList1"/>
    <dgm:cxn modelId="{921367EE-9D70-4117-98D6-00B181BF0F71}" type="presOf" srcId="{44F23D05-C0F0-4242-A68D-D2050C2EED00}" destId="{A9CDC891-52BB-4485-9DDA-3B55F7C12FA8}" srcOrd="0" destOrd="4" presId="urn:microsoft.com/office/officeart/2005/8/layout/hList1"/>
    <dgm:cxn modelId="{6184D7F0-112A-4142-A760-5F11A101DA64}" srcId="{34C7FBAF-E55C-49FF-87B1-1C61EF339043}" destId="{62BDF4D4-E5FB-44C7-8447-7A907AD80179}" srcOrd="2" destOrd="0" parTransId="{AF706961-FDA3-4562-BCA3-73DC087E0A5F}" sibTransId="{F8BDD5F7-5F2B-4CB6-B4F5-D41B892327C4}"/>
    <dgm:cxn modelId="{1FD9F3F4-E004-4156-94C1-8DDD85CDF052}" srcId="{62BDF4D4-E5FB-44C7-8447-7A907AD80179}" destId="{02CC13DD-F301-48DB-AB31-3F57DDA4624F}" srcOrd="0" destOrd="0" parTransId="{C11663D3-F77F-466A-B542-111A9B9DDCC0}" sibTransId="{F5754092-F031-454F-91E1-3CEA7ECE6F4C}"/>
    <dgm:cxn modelId="{FC55C40B-29C4-4EC5-A40F-F247995AA035}" type="presParOf" srcId="{8E390901-1802-4702-9A76-9833C40D0D53}" destId="{E9BBF568-47BC-4EC7-B1EF-04FB9DF8BA94}" srcOrd="0" destOrd="0" presId="urn:microsoft.com/office/officeart/2005/8/layout/hList1"/>
    <dgm:cxn modelId="{95D7B787-2F73-4C69-AE54-7A4947F02527}" type="presParOf" srcId="{E9BBF568-47BC-4EC7-B1EF-04FB9DF8BA94}" destId="{880C0475-FC54-4A8E-9D12-01D0DA878620}" srcOrd="0" destOrd="0" presId="urn:microsoft.com/office/officeart/2005/8/layout/hList1"/>
    <dgm:cxn modelId="{66CB3FAC-4EB9-43F3-8FE9-991DD8EF1A1C}" type="presParOf" srcId="{E9BBF568-47BC-4EC7-B1EF-04FB9DF8BA94}" destId="{A9CDC891-52BB-4485-9DDA-3B55F7C12FA8}" srcOrd="1" destOrd="0" presId="urn:microsoft.com/office/officeart/2005/8/layout/hList1"/>
    <dgm:cxn modelId="{5C3F016F-C7B5-45F4-A2DA-7902851D09D9}" type="presParOf" srcId="{8E390901-1802-4702-9A76-9833C40D0D53}" destId="{A11D8553-E55D-480A-A4FF-EA202492B167}" srcOrd="1" destOrd="0" presId="urn:microsoft.com/office/officeart/2005/8/layout/hList1"/>
    <dgm:cxn modelId="{5DF0DF72-8EFD-414C-9D9B-58FD906E5A6A}" type="presParOf" srcId="{8E390901-1802-4702-9A76-9833C40D0D53}" destId="{4B59A8E3-69D1-453B-B65C-55B75B3F8947}" srcOrd="2" destOrd="0" presId="urn:microsoft.com/office/officeart/2005/8/layout/hList1"/>
    <dgm:cxn modelId="{A0BDBD00-D7DC-429F-AA33-07C9C6D244FE}" type="presParOf" srcId="{4B59A8E3-69D1-453B-B65C-55B75B3F8947}" destId="{D846D099-7A00-404A-8439-56E48DA7464F}" srcOrd="0" destOrd="0" presId="urn:microsoft.com/office/officeart/2005/8/layout/hList1"/>
    <dgm:cxn modelId="{ED80373A-DE7C-4F2C-B3C7-E720151FB56E}" type="presParOf" srcId="{4B59A8E3-69D1-453B-B65C-55B75B3F8947}" destId="{A112DE94-1D56-4F94-8381-D764291EDB99}" srcOrd="1" destOrd="0" presId="urn:microsoft.com/office/officeart/2005/8/layout/hList1"/>
    <dgm:cxn modelId="{A9DA2185-CB09-4A58-A715-0B9282B5F094}" type="presParOf" srcId="{8E390901-1802-4702-9A76-9833C40D0D53}" destId="{89AACDC8-D77B-4A69-8C15-DCCC0B208FDE}" srcOrd="3" destOrd="0" presId="urn:microsoft.com/office/officeart/2005/8/layout/hList1"/>
    <dgm:cxn modelId="{840D9B8F-43BA-414E-8262-D76FD34DC2D8}" type="presParOf" srcId="{8E390901-1802-4702-9A76-9833C40D0D53}" destId="{A906859E-25BC-4C9A-8D1D-956689238D87}" srcOrd="4" destOrd="0" presId="urn:microsoft.com/office/officeart/2005/8/layout/hList1"/>
    <dgm:cxn modelId="{FF4A6C58-1206-49E9-B146-139344851246}" type="presParOf" srcId="{A906859E-25BC-4C9A-8D1D-956689238D87}" destId="{A5B1B515-3999-4A32-BC9B-510312F9812D}" srcOrd="0" destOrd="0" presId="urn:microsoft.com/office/officeart/2005/8/layout/hList1"/>
    <dgm:cxn modelId="{A334B537-07A4-4DC4-B022-B7FA9CDEB3D0}" type="presParOf" srcId="{A906859E-25BC-4C9A-8D1D-956689238D87}" destId="{14181655-ECF0-4172-9425-9BD4390E210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ED389F-E95D-40A2-9D07-F7FF4DCE303B}"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0CD2430F-9BB8-4471-870A-CCDAFC712C97}">
      <dgm:prSet/>
      <dgm:spPr/>
      <dgm:t>
        <a:bodyPr/>
        <a:lstStyle/>
        <a:p>
          <a:r>
            <a:rPr lang="fr-FR" b="0" i="0" dirty="0">
              <a:solidFill>
                <a:schemeClr val="bg1"/>
              </a:solidFill>
              <a:effectLst/>
              <a:latin typeface="Open Sans" panose="020B0606030504020204" pitchFamily="34" charset="0"/>
            </a:rPr>
            <a:t>Qu'attend-on d'un cabinet de médecine générale ? </a:t>
          </a:r>
          <a:r>
            <a:rPr lang="fr-FR" b="1" i="0" dirty="0">
              <a:solidFill>
                <a:schemeClr val="bg1"/>
              </a:solidFill>
              <a:effectLst/>
              <a:latin typeface="Open Sans" panose="020B0606030504020204" pitchFamily="34" charset="0"/>
            </a:rPr>
            <a:t>Quels soins </a:t>
          </a:r>
          <a:r>
            <a:rPr lang="fr-FR" b="0" i="0" dirty="0">
              <a:solidFill>
                <a:schemeClr val="bg1"/>
              </a:solidFill>
              <a:effectLst/>
              <a:latin typeface="Open Sans" panose="020B0606030504020204" pitchFamily="34" charset="0"/>
            </a:rPr>
            <a:t>doit-il proposer ?</a:t>
          </a:r>
          <a:endParaRPr lang="en-US" dirty="0">
            <a:solidFill>
              <a:schemeClr val="bg1"/>
            </a:solidFill>
          </a:endParaRPr>
        </a:p>
      </dgm:t>
    </dgm:pt>
    <dgm:pt modelId="{C511D5CD-9F15-4AFB-8963-AB705C677C9F}" type="parTrans" cxnId="{DA92AD1D-875A-4FB7-83B3-59F2A3E045F4}">
      <dgm:prSet/>
      <dgm:spPr/>
      <dgm:t>
        <a:bodyPr/>
        <a:lstStyle/>
        <a:p>
          <a:endParaRPr lang="en-US"/>
        </a:p>
      </dgm:t>
    </dgm:pt>
    <dgm:pt modelId="{4526BC2C-9E95-46EC-8F16-4CE1D3441077}" type="sibTrans" cxnId="{DA92AD1D-875A-4FB7-83B3-59F2A3E045F4}">
      <dgm:prSet/>
      <dgm:spPr/>
      <dgm:t>
        <a:bodyPr/>
        <a:lstStyle/>
        <a:p>
          <a:endParaRPr lang="en-US"/>
        </a:p>
      </dgm:t>
    </dgm:pt>
    <dgm:pt modelId="{FCCE7B04-8AB0-45CD-B578-C36E22A26DAD}">
      <dgm:prSet/>
      <dgm:spPr/>
      <dgm:t>
        <a:bodyPr/>
        <a:lstStyle/>
        <a:p>
          <a:r>
            <a:rPr lang="fr-FR" b="0" i="0" dirty="0">
              <a:solidFill>
                <a:schemeClr val="bg1"/>
              </a:solidFill>
              <a:effectLst/>
              <a:latin typeface="Open Sans" panose="020B0606030504020204" pitchFamily="34" charset="0"/>
            </a:rPr>
            <a:t>Comment développer la </a:t>
          </a:r>
          <a:r>
            <a:rPr lang="fr-FR" b="1" i="0" dirty="0">
              <a:solidFill>
                <a:schemeClr val="bg1"/>
              </a:solidFill>
              <a:effectLst/>
              <a:latin typeface="Open Sans" panose="020B0606030504020204" pitchFamily="34" charset="0"/>
            </a:rPr>
            <a:t>relation avec le patient </a:t>
          </a:r>
          <a:r>
            <a:rPr lang="fr-FR" b="0" i="0" dirty="0">
              <a:solidFill>
                <a:schemeClr val="bg1"/>
              </a:solidFill>
              <a:effectLst/>
              <a:latin typeface="Open Sans" panose="020B0606030504020204" pitchFamily="34" charset="0"/>
            </a:rPr>
            <a:t>?</a:t>
          </a:r>
          <a:endParaRPr lang="en-US" dirty="0">
            <a:solidFill>
              <a:schemeClr val="bg1"/>
            </a:solidFill>
          </a:endParaRPr>
        </a:p>
      </dgm:t>
    </dgm:pt>
    <dgm:pt modelId="{8AFD9D16-26DA-4B4D-A03C-F48A825A6A54}" type="parTrans" cxnId="{4521A4B7-CA5C-4E55-8704-E93DA1FD8C70}">
      <dgm:prSet/>
      <dgm:spPr/>
      <dgm:t>
        <a:bodyPr/>
        <a:lstStyle/>
        <a:p>
          <a:endParaRPr lang="en-US"/>
        </a:p>
      </dgm:t>
    </dgm:pt>
    <dgm:pt modelId="{7FDBF182-E874-4586-8881-E2F0A1F863C2}" type="sibTrans" cxnId="{4521A4B7-CA5C-4E55-8704-E93DA1FD8C70}">
      <dgm:prSet/>
      <dgm:spPr/>
      <dgm:t>
        <a:bodyPr/>
        <a:lstStyle/>
        <a:p>
          <a:endParaRPr lang="en-US"/>
        </a:p>
      </dgm:t>
    </dgm:pt>
    <dgm:pt modelId="{D9758832-D03E-4197-B18E-6ED7FBC66EEF}">
      <dgm:prSet/>
      <dgm:spPr/>
      <dgm:t>
        <a:bodyPr/>
        <a:lstStyle/>
        <a:p>
          <a:r>
            <a:rPr lang="fr-FR" b="0" i="0" dirty="0">
              <a:solidFill>
                <a:schemeClr val="bg1"/>
              </a:solidFill>
              <a:effectLst/>
              <a:latin typeface="Open Sans" panose="020B0606030504020204" pitchFamily="34" charset="0"/>
            </a:rPr>
            <a:t>Pour ça, quels </a:t>
          </a:r>
          <a:r>
            <a:rPr lang="fr-FR" b="1" i="0" dirty="0">
              <a:solidFill>
                <a:schemeClr val="bg1"/>
              </a:solidFill>
              <a:effectLst/>
              <a:latin typeface="Open Sans" panose="020B0606030504020204" pitchFamily="34" charset="0"/>
            </a:rPr>
            <a:t>profils</a:t>
          </a:r>
          <a:r>
            <a:rPr lang="fr-FR" b="0" i="0" dirty="0">
              <a:solidFill>
                <a:schemeClr val="bg1"/>
              </a:solidFill>
              <a:effectLst/>
              <a:latin typeface="Open Sans" panose="020B0606030504020204" pitchFamily="34" charset="0"/>
            </a:rPr>
            <a:t> professionnels (y compris de support) doivent se retrouver au sein du cabinet ? </a:t>
          </a:r>
          <a:endParaRPr lang="en-US" dirty="0">
            <a:solidFill>
              <a:schemeClr val="bg1"/>
            </a:solidFill>
          </a:endParaRPr>
        </a:p>
      </dgm:t>
    </dgm:pt>
    <dgm:pt modelId="{209FBB84-868C-4D19-8ECC-1294F1415C4B}" type="parTrans" cxnId="{6112170E-FAF9-4DF2-AEF1-468B5B05FBC2}">
      <dgm:prSet/>
      <dgm:spPr/>
      <dgm:t>
        <a:bodyPr/>
        <a:lstStyle/>
        <a:p>
          <a:endParaRPr lang="en-US"/>
        </a:p>
      </dgm:t>
    </dgm:pt>
    <dgm:pt modelId="{972ECDE2-E5A1-4E9F-B4F8-207E854E40FA}" type="sibTrans" cxnId="{6112170E-FAF9-4DF2-AEF1-468B5B05FBC2}">
      <dgm:prSet/>
      <dgm:spPr/>
      <dgm:t>
        <a:bodyPr/>
        <a:lstStyle/>
        <a:p>
          <a:endParaRPr lang="en-US"/>
        </a:p>
      </dgm:t>
    </dgm:pt>
    <dgm:pt modelId="{36964A0F-3F47-435E-90FC-269A7CCDBAC8}">
      <dgm:prSet/>
      <dgm:spPr/>
      <dgm:t>
        <a:bodyPr/>
        <a:lstStyle/>
        <a:p>
          <a:r>
            <a:rPr lang="fr-FR" b="0" i="0" dirty="0">
              <a:solidFill>
                <a:schemeClr val="bg1"/>
              </a:solidFill>
              <a:effectLst/>
              <a:latin typeface="Open Sans" panose="020B0606030504020204" pitchFamily="34" charset="0"/>
            </a:rPr>
            <a:t>Quel </a:t>
          </a:r>
          <a:r>
            <a:rPr lang="fr-FR" b="1" i="0" dirty="0">
              <a:solidFill>
                <a:schemeClr val="bg1"/>
              </a:solidFill>
              <a:effectLst/>
              <a:latin typeface="Open Sans" panose="020B0606030504020204" pitchFamily="34" charset="0"/>
            </a:rPr>
            <a:t>modèle de financement alternatif et mixte </a:t>
          </a:r>
          <a:r>
            <a:rPr lang="fr-FR" b="0" i="0" dirty="0">
              <a:solidFill>
                <a:schemeClr val="bg1"/>
              </a:solidFill>
              <a:effectLst/>
              <a:latin typeface="Open Sans" panose="020B0606030504020204" pitchFamily="34" charset="0"/>
            </a:rPr>
            <a:t>(au forfait et à la prestation) faut-il mettre en place dans ce cas ? Comment faire en sorte que ce modèle de financement assure un bon équilibre ente liberté et responsabilité quant à l'offre de soins ?</a:t>
          </a:r>
          <a:endParaRPr lang="en-US" dirty="0">
            <a:solidFill>
              <a:schemeClr val="bg1"/>
            </a:solidFill>
          </a:endParaRPr>
        </a:p>
      </dgm:t>
    </dgm:pt>
    <dgm:pt modelId="{D5615CB2-7758-44C1-90EE-5A60D79C4957}" type="parTrans" cxnId="{C83CC93C-FF6D-45B8-9B30-A2AF8BB16958}">
      <dgm:prSet/>
      <dgm:spPr/>
      <dgm:t>
        <a:bodyPr/>
        <a:lstStyle/>
        <a:p>
          <a:endParaRPr lang="en-US"/>
        </a:p>
      </dgm:t>
    </dgm:pt>
    <dgm:pt modelId="{F5131C83-07C9-4DB4-86C1-C6572A820E43}" type="sibTrans" cxnId="{C83CC93C-FF6D-45B8-9B30-A2AF8BB16958}">
      <dgm:prSet/>
      <dgm:spPr/>
      <dgm:t>
        <a:bodyPr/>
        <a:lstStyle/>
        <a:p>
          <a:endParaRPr lang="en-US"/>
        </a:p>
      </dgm:t>
    </dgm:pt>
    <dgm:pt modelId="{CAF5F46D-4B2F-491F-BFBC-9C602589B55F}" type="pres">
      <dgm:prSet presAssocID="{D1ED389F-E95D-40A2-9D07-F7FF4DCE303B}" presName="outerComposite" presStyleCnt="0">
        <dgm:presLayoutVars>
          <dgm:chMax val="5"/>
          <dgm:dir/>
          <dgm:resizeHandles val="exact"/>
        </dgm:presLayoutVars>
      </dgm:prSet>
      <dgm:spPr/>
    </dgm:pt>
    <dgm:pt modelId="{94109562-DBEC-4998-9813-26D27724320F}" type="pres">
      <dgm:prSet presAssocID="{D1ED389F-E95D-40A2-9D07-F7FF4DCE303B}" presName="dummyMaxCanvas" presStyleCnt="0">
        <dgm:presLayoutVars/>
      </dgm:prSet>
      <dgm:spPr/>
    </dgm:pt>
    <dgm:pt modelId="{0DAEA4A8-0E35-4F6D-A465-0CA9E435AD33}" type="pres">
      <dgm:prSet presAssocID="{D1ED389F-E95D-40A2-9D07-F7FF4DCE303B}" presName="FourNodes_1" presStyleLbl="node1" presStyleIdx="0" presStyleCnt="4">
        <dgm:presLayoutVars>
          <dgm:bulletEnabled val="1"/>
        </dgm:presLayoutVars>
      </dgm:prSet>
      <dgm:spPr/>
    </dgm:pt>
    <dgm:pt modelId="{534BA3C7-E4E9-45BB-AB2B-93C9FAC67350}" type="pres">
      <dgm:prSet presAssocID="{D1ED389F-E95D-40A2-9D07-F7FF4DCE303B}" presName="FourNodes_2" presStyleLbl="node1" presStyleIdx="1" presStyleCnt="4">
        <dgm:presLayoutVars>
          <dgm:bulletEnabled val="1"/>
        </dgm:presLayoutVars>
      </dgm:prSet>
      <dgm:spPr/>
    </dgm:pt>
    <dgm:pt modelId="{6DE409A7-028A-4C5B-A89C-E7806BEC0629}" type="pres">
      <dgm:prSet presAssocID="{D1ED389F-E95D-40A2-9D07-F7FF4DCE303B}" presName="FourNodes_3" presStyleLbl="node1" presStyleIdx="2" presStyleCnt="4">
        <dgm:presLayoutVars>
          <dgm:bulletEnabled val="1"/>
        </dgm:presLayoutVars>
      </dgm:prSet>
      <dgm:spPr/>
    </dgm:pt>
    <dgm:pt modelId="{1D6BDB87-A390-4A67-AAF9-E770FCF8CF96}" type="pres">
      <dgm:prSet presAssocID="{D1ED389F-E95D-40A2-9D07-F7FF4DCE303B}" presName="FourNodes_4" presStyleLbl="node1" presStyleIdx="3" presStyleCnt="4">
        <dgm:presLayoutVars>
          <dgm:bulletEnabled val="1"/>
        </dgm:presLayoutVars>
      </dgm:prSet>
      <dgm:spPr/>
    </dgm:pt>
    <dgm:pt modelId="{33F8C78C-814E-434C-B2D4-3B84074DADD6}" type="pres">
      <dgm:prSet presAssocID="{D1ED389F-E95D-40A2-9D07-F7FF4DCE303B}" presName="FourConn_1-2" presStyleLbl="fgAccFollowNode1" presStyleIdx="0" presStyleCnt="3">
        <dgm:presLayoutVars>
          <dgm:bulletEnabled val="1"/>
        </dgm:presLayoutVars>
      </dgm:prSet>
      <dgm:spPr/>
    </dgm:pt>
    <dgm:pt modelId="{DEC84B65-8EA3-4353-8983-3FB8DC3472D2}" type="pres">
      <dgm:prSet presAssocID="{D1ED389F-E95D-40A2-9D07-F7FF4DCE303B}" presName="FourConn_2-3" presStyleLbl="fgAccFollowNode1" presStyleIdx="1" presStyleCnt="3">
        <dgm:presLayoutVars>
          <dgm:bulletEnabled val="1"/>
        </dgm:presLayoutVars>
      </dgm:prSet>
      <dgm:spPr/>
    </dgm:pt>
    <dgm:pt modelId="{D287AD3C-90C0-4BE7-8F1A-B072B2E5F373}" type="pres">
      <dgm:prSet presAssocID="{D1ED389F-E95D-40A2-9D07-F7FF4DCE303B}" presName="FourConn_3-4" presStyleLbl="fgAccFollowNode1" presStyleIdx="2" presStyleCnt="3">
        <dgm:presLayoutVars>
          <dgm:bulletEnabled val="1"/>
        </dgm:presLayoutVars>
      </dgm:prSet>
      <dgm:spPr/>
    </dgm:pt>
    <dgm:pt modelId="{8247331F-1D6A-4869-87E3-83DF7BB2835E}" type="pres">
      <dgm:prSet presAssocID="{D1ED389F-E95D-40A2-9D07-F7FF4DCE303B}" presName="FourNodes_1_text" presStyleLbl="node1" presStyleIdx="3" presStyleCnt="4">
        <dgm:presLayoutVars>
          <dgm:bulletEnabled val="1"/>
        </dgm:presLayoutVars>
      </dgm:prSet>
      <dgm:spPr/>
    </dgm:pt>
    <dgm:pt modelId="{42CB240C-33EB-448D-998E-69BB7A1C72A0}" type="pres">
      <dgm:prSet presAssocID="{D1ED389F-E95D-40A2-9D07-F7FF4DCE303B}" presName="FourNodes_2_text" presStyleLbl="node1" presStyleIdx="3" presStyleCnt="4">
        <dgm:presLayoutVars>
          <dgm:bulletEnabled val="1"/>
        </dgm:presLayoutVars>
      </dgm:prSet>
      <dgm:spPr/>
    </dgm:pt>
    <dgm:pt modelId="{66928DF4-A92F-46A0-A5C4-4E4447B7EE72}" type="pres">
      <dgm:prSet presAssocID="{D1ED389F-E95D-40A2-9D07-F7FF4DCE303B}" presName="FourNodes_3_text" presStyleLbl="node1" presStyleIdx="3" presStyleCnt="4">
        <dgm:presLayoutVars>
          <dgm:bulletEnabled val="1"/>
        </dgm:presLayoutVars>
      </dgm:prSet>
      <dgm:spPr/>
    </dgm:pt>
    <dgm:pt modelId="{7E333BF3-D4A1-41DE-9440-5CFE75B786F2}" type="pres">
      <dgm:prSet presAssocID="{D1ED389F-E95D-40A2-9D07-F7FF4DCE303B}" presName="FourNodes_4_text" presStyleLbl="node1" presStyleIdx="3" presStyleCnt="4">
        <dgm:presLayoutVars>
          <dgm:bulletEnabled val="1"/>
        </dgm:presLayoutVars>
      </dgm:prSet>
      <dgm:spPr/>
    </dgm:pt>
  </dgm:ptLst>
  <dgm:cxnLst>
    <dgm:cxn modelId="{6112170E-FAF9-4DF2-AEF1-468B5B05FBC2}" srcId="{D1ED389F-E95D-40A2-9D07-F7FF4DCE303B}" destId="{D9758832-D03E-4197-B18E-6ED7FBC66EEF}" srcOrd="2" destOrd="0" parTransId="{209FBB84-868C-4D19-8ECC-1294F1415C4B}" sibTransId="{972ECDE2-E5A1-4E9F-B4F8-207E854E40FA}"/>
    <dgm:cxn modelId="{3F3D841A-F14E-40E2-A571-C633F89552EA}" type="presOf" srcId="{36964A0F-3F47-435E-90FC-269A7CCDBAC8}" destId="{1D6BDB87-A390-4A67-AAF9-E770FCF8CF96}" srcOrd="0" destOrd="0" presId="urn:microsoft.com/office/officeart/2005/8/layout/vProcess5"/>
    <dgm:cxn modelId="{DA92AD1D-875A-4FB7-83B3-59F2A3E045F4}" srcId="{D1ED389F-E95D-40A2-9D07-F7FF4DCE303B}" destId="{0CD2430F-9BB8-4471-870A-CCDAFC712C97}" srcOrd="0" destOrd="0" parTransId="{C511D5CD-9F15-4AFB-8963-AB705C677C9F}" sibTransId="{4526BC2C-9E95-46EC-8F16-4CE1D3441077}"/>
    <dgm:cxn modelId="{D5F47E23-2295-4ADE-BB6D-ED3339CE1091}" type="presOf" srcId="{D1ED389F-E95D-40A2-9D07-F7FF4DCE303B}" destId="{CAF5F46D-4B2F-491F-BFBC-9C602589B55F}" srcOrd="0" destOrd="0" presId="urn:microsoft.com/office/officeart/2005/8/layout/vProcess5"/>
    <dgm:cxn modelId="{DC3B0225-F82D-4E2F-9704-DC7E1D13A41A}" type="presOf" srcId="{7FDBF182-E874-4586-8881-E2F0A1F863C2}" destId="{DEC84B65-8EA3-4353-8983-3FB8DC3472D2}" srcOrd="0" destOrd="0" presId="urn:microsoft.com/office/officeart/2005/8/layout/vProcess5"/>
    <dgm:cxn modelId="{197DA525-4814-442F-86BB-8A3324046CBE}" type="presOf" srcId="{972ECDE2-E5A1-4E9F-B4F8-207E854E40FA}" destId="{D287AD3C-90C0-4BE7-8F1A-B072B2E5F373}" srcOrd="0" destOrd="0" presId="urn:microsoft.com/office/officeart/2005/8/layout/vProcess5"/>
    <dgm:cxn modelId="{B3D18C34-5F0C-4347-9D18-A4E1E04FDE54}" type="presOf" srcId="{36964A0F-3F47-435E-90FC-269A7CCDBAC8}" destId="{7E333BF3-D4A1-41DE-9440-5CFE75B786F2}" srcOrd="1" destOrd="0" presId="urn:microsoft.com/office/officeart/2005/8/layout/vProcess5"/>
    <dgm:cxn modelId="{C83CC93C-FF6D-45B8-9B30-A2AF8BB16958}" srcId="{D1ED389F-E95D-40A2-9D07-F7FF4DCE303B}" destId="{36964A0F-3F47-435E-90FC-269A7CCDBAC8}" srcOrd="3" destOrd="0" parTransId="{D5615CB2-7758-44C1-90EE-5A60D79C4957}" sibTransId="{F5131C83-07C9-4DB4-86C1-C6572A820E43}"/>
    <dgm:cxn modelId="{2E646D40-BB2E-4D24-A596-7D40A05241E5}" type="presOf" srcId="{4526BC2C-9E95-46EC-8F16-4CE1D3441077}" destId="{33F8C78C-814E-434C-B2D4-3B84074DADD6}" srcOrd="0" destOrd="0" presId="urn:microsoft.com/office/officeart/2005/8/layout/vProcess5"/>
    <dgm:cxn modelId="{B6D82170-41AE-47DD-A1AE-92AA0F89D12F}" type="presOf" srcId="{FCCE7B04-8AB0-45CD-B578-C36E22A26DAD}" destId="{534BA3C7-E4E9-45BB-AB2B-93C9FAC67350}" srcOrd="0" destOrd="0" presId="urn:microsoft.com/office/officeart/2005/8/layout/vProcess5"/>
    <dgm:cxn modelId="{E3095E50-54E9-4248-90EA-E948A784CD7C}" type="presOf" srcId="{D9758832-D03E-4197-B18E-6ED7FBC66EEF}" destId="{66928DF4-A92F-46A0-A5C4-4E4447B7EE72}" srcOrd="1" destOrd="0" presId="urn:microsoft.com/office/officeart/2005/8/layout/vProcess5"/>
    <dgm:cxn modelId="{5939A659-1452-4BC8-A4C9-9CB848B6EC39}" type="presOf" srcId="{0CD2430F-9BB8-4471-870A-CCDAFC712C97}" destId="{0DAEA4A8-0E35-4F6D-A465-0CA9E435AD33}" srcOrd="0" destOrd="0" presId="urn:microsoft.com/office/officeart/2005/8/layout/vProcess5"/>
    <dgm:cxn modelId="{4521A4B7-CA5C-4E55-8704-E93DA1FD8C70}" srcId="{D1ED389F-E95D-40A2-9D07-F7FF4DCE303B}" destId="{FCCE7B04-8AB0-45CD-B578-C36E22A26DAD}" srcOrd="1" destOrd="0" parTransId="{8AFD9D16-26DA-4B4D-A03C-F48A825A6A54}" sibTransId="{7FDBF182-E874-4586-8881-E2F0A1F863C2}"/>
    <dgm:cxn modelId="{0C064DB9-EC55-4C0C-B3EE-FFB9FDF6B7D0}" type="presOf" srcId="{0CD2430F-9BB8-4471-870A-CCDAFC712C97}" destId="{8247331F-1D6A-4869-87E3-83DF7BB2835E}" srcOrd="1" destOrd="0" presId="urn:microsoft.com/office/officeart/2005/8/layout/vProcess5"/>
    <dgm:cxn modelId="{D6453CBE-F449-4BA2-B68B-355CB2B0F7AA}" type="presOf" srcId="{FCCE7B04-8AB0-45CD-B578-C36E22A26DAD}" destId="{42CB240C-33EB-448D-998E-69BB7A1C72A0}" srcOrd="1" destOrd="0" presId="urn:microsoft.com/office/officeart/2005/8/layout/vProcess5"/>
    <dgm:cxn modelId="{4438A9F9-5224-49A6-A250-CFA355434648}" type="presOf" srcId="{D9758832-D03E-4197-B18E-6ED7FBC66EEF}" destId="{6DE409A7-028A-4C5B-A89C-E7806BEC0629}" srcOrd="0" destOrd="0" presId="urn:microsoft.com/office/officeart/2005/8/layout/vProcess5"/>
    <dgm:cxn modelId="{85B83006-634D-4E67-8C7C-4AC5780AABD8}" type="presParOf" srcId="{CAF5F46D-4B2F-491F-BFBC-9C602589B55F}" destId="{94109562-DBEC-4998-9813-26D27724320F}" srcOrd="0" destOrd="0" presId="urn:microsoft.com/office/officeart/2005/8/layout/vProcess5"/>
    <dgm:cxn modelId="{12E61B1A-5713-4616-9E06-94041F287BB3}" type="presParOf" srcId="{CAF5F46D-4B2F-491F-BFBC-9C602589B55F}" destId="{0DAEA4A8-0E35-4F6D-A465-0CA9E435AD33}" srcOrd="1" destOrd="0" presId="urn:microsoft.com/office/officeart/2005/8/layout/vProcess5"/>
    <dgm:cxn modelId="{E12E327A-0CEB-422D-827C-396C1348E5B0}" type="presParOf" srcId="{CAF5F46D-4B2F-491F-BFBC-9C602589B55F}" destId="{534BA3C7-E4E9-45BB-AB2B-93C9FAC67350}" srcOrd="2" destOrd="0" presId="urn:microsoft.com/office/officeart/2005/8/layout/vProcess5"/>
    <dgm:cxn modelId="{0EC031F2-973C-48C6-AAE5-5A820648B288}" type="presParOf" srcId="{CAF5F46D-4B2F-491F-BFBC-9C602589B55F}" destId="{6DE409A7-028A-4C5B-A89C-E7806BEC0629}" srcOrd="3" destOrd="0" presId="urn:microsoft.com/office/officeart/2005/8/layout/vProcess5"/>
    <dgm:cxn modelId="{2FD058A5-CFC7-4777-B0AC-7F95E07FB943}" type="presParOf" srcId="{CAF5F46D-4B2F-491F-BFBC-9C602589B55F}" destId="{1D6BDB87-A390-4A67-AAF9-E770FCF8CF96}" srcOrd="4" destOrd="0" presId="urn:microsoft.com/office/officeart/2005/8/layout/vProcess5"/>
    <dgm:cxn modelId="{D250CF8C-205E-48C7-BD65-CBB1802D298E}" type="presParOf" srcId="{CAF5F46D-4B2F-491F-BFBC-9C602589B55F}" destId="{33F8C78C-814E-434C-B2D4-3B84074DADD6}" srcOrd="5" destOrd="0" presId="urn:microsoft.com/office/officeart/2005/8/layout/vProcess5"/>
    <dgm:cxn modelId="{E318B2A2-E1E5-4F1A-AB20-27EFB0F00B17}" type="presParOf" srcId="{CAF5F46D-4B2F-491F-BFBC-9C602589B55F}" destId="{DEC84B65-8EA3-4353-8983-3FB8DC3472D2}" srcOrd="6" destOrd="0" presId="urn:microsoft.com/office/officeart/2005/8/layout/vProcess5"/>
    <dgm:cxn modelId="{733AD922-C75F-4917-8473-8FA08D42CC81}" type="presParOf" srcId="{CAF5F46D-4B2F-491F-BFBC-9C602589B55F}" destId="{D287AD3C-90C0-4BE7-8F1A-B072B2E5F373}" srcOrd="7" destOrd="0" presId="urn:microsoft.com/office/officeart/2005/8/layout/vProcess5"/>
    <dgm:cxn modelId="{CACB0370-AEFE-4A5F-82AC-36B669CC025E}" type="presParOf" srcId="{CAF5F46D-4B2F-491F-BFBC-9C602589B55F}" destId="{8247331F-1D6A-4869-87E3-83DF7BB2835E}" srcOrd="8" destOrd="0" presId="urn:microsoft.com/office/officeart/2005/8/layout/vProcess5"/>
    <dgm:cxn modelId="{26B47EF1-204D-4AE8-8C8A-46314DC46B76}" type="presParOf" srcId="{CAF5F46D-4B2F-491F-BFBC-9C602589B55F}" destId="{42CB240C-33EB-448D-998E-69BB7A1C72A0}" srcOrd="9" destOrd="0" presId="urn:microsoft.com/office/officeart/2005/8/layout/vProcess5"/>
    <dgm:cxn modelId="{A9A948C0-EBCB-48AE-9F26-829C50798429}" type="presParOf" srcId="{CAF5F46D-4B2F-491F-BFBC-9C602589B55F}" destId="{66928DF4-A92F-46A0-A5C4-4E4447B7EE72}" srcOrd="10" destOrd="0" presId="urn:microsoft.com/office/officeart/2005/8/layout/vProcess5"/>
    <dgm:cxn modelId="{899B8BD2-611F-4D1C-90A0-2C76809EAA9F}" type="presParOf" srcId="{CAF5F46D-4B2F-491F-BFBC-9C602589B55F}" destId="{7E333BF3-D4A1-41DE-9440-5CFE75B786F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8538EA-6A5B-49AB-A3FF-37947FB8049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D600A6D-4B32-4425-9999-D916758F150C}">
      <dgm:prSet/>
      <dgm:spPr/>
      <dgm:t>
        <a:bodyPr/>
        <a:lstStyle/>
        <a:p>
          <a:r>
            <a:rPr lang="fr-FR" dirty="0"/>
            <a:t>« Faire plus, mais différemment, avec du soutien d’autres professionnels et des moyens adaptés.  »</a:t>
          </a:r>
          <a:endParaRPr lang="en-US" dirty="0"/>
        </a:p>
      </dgm:t>
    </dgm:pt>
    <dgm:pt modelId="{80F793CF-B320-48B6-AE01-E4251BBC740F}" type="parTrans" cxnId="{11A9077F-6697-4DCD-8FB9-24D5655B1229}">
      <dgm:prSet/>
      <dgm:spPr/>
      <dgm:t>
        <a:bodyPr/>
        <a:lstStyle/>
        <a:p>
          <a:endParaRPr lang="en-US"/>
        </a:p>
      </dgm:t>
    </dgm:pt>
    <dgm:pt modelId="{FA8A41D9-53B5-4801-B9AD-55CF81624452}" type="sibTrans" cxnId="{11A9077F-6697-4DCD-8FB9-24D5655B1229}">
      <dgm:prSet/>
      <dgm:spPr/>
      <dgm:t>
        <a:bodyPr/>
        <a:lstStyle/>
        <a:p>
          <a:endParaRPr lang="en-US"/>
        </a:p>
      </dgm:t>
    </dgm:pt>
    <dgm:pt modelId="{6DD45A64-D723-425A-AD5E-3ACAC28787A9}">
      <dgm:prSet/>
      <dgm:spPr/>
      <dgm:t>
        <a:bodyPr/>
        <a:lstStyle/>
        <a:p>
          <a:r>
            <a:rPr lang="fr-FR" b="1" dirty="0"/>
            <a:t>paquet de soins ambitieux </a:t>
          </a:r>
          <a:r>
            <a:rPr lang="fr-FR" b="0" dirty="0"/>
            <a:t>intégrant les aspects sociaux, psychologiques</a:t>
          </a:r>
          <a:endParaRPr lang="en-US" b="0" dirty="0"/>
        </a:p>
      </dgm:t>
    </dgm:pt>
    <dgm:pt modelId="{91F7BB42-D85B-4106-983C-731420A30CF7}" type="parTrans" cxnId="{C1D808DF-DA9D-4AE1-9185-33B1F87B683A}">
      <dgm:prSet/>
      <dgm:spPr/>
      <dgm:t>
        <a:bodyPr/>
        <a:lstStyle/>
        <a:p>
          <a:endParaRPr lang="en-US"/>
        </a:p>
      </dgm:t>
    </dgm:pt>
    <dgm:pt modelId="{428499DF-9CDF-4A8A-9827-9196D361C156}" type="sibTrans" cxnId="{C1D808DF-DA9D-4AE1-9185-33B1F87B683A}">
      <dgm:prSet/>
      <dgm:spPr/>
      <dgm:t>
        <a:bodyPr/>
        <a:lstStyle/>
        <a:p>
          <a:endParaRPr lang="en-US"/>
        </a:p>
      </dgm:t>
    </dgm:pt>
    <dgm:pt modelId="{0ED23B5C-1A44-4DBA-9028-72B73625B981}">
      <dgm:prSet/>
      <dgm:spPr/>
      <dgm:t>
        <a:bodyPr/>
        <a:lstStyle/>
        <a:p>
          <a:r>
            <a:rPr lang="en-GB" b="1" dirty="0" err="1"/>
            <a:t>Orienté</a:t>
          </a:r>
          <a:r>
            <a:rPr lang="en-GB" b="1" dirty="0"/>
            <a:t> </a:t>
          </a:r>
          <a:r>
            <a:rPr lang="en-GB" b="1" dirty="0" err="1"/>
            <a:t>vers</a:t>
          </a:r>
          <a:r>
            <a:rPr lang="en-GB" b="1" dirty="0"/>
            <a:t> le patient et </a:t>
          </a:r>
          <a:r>
            <a:rPr lang="en-GB" b="1" dirty="0" err="1"/>
            <a:t>proactivité</a:t>
          </a:r>
          <a:endParaRPr lang="en-US" dirty="0"/>
        </a:p>
      </dgm:t>
    </dgm:pt>
    <dgm:pt modelId="{64E69BBB-834B-4C00-8B25-7F3E60DC7BEB}" type="parTrans" cxnId="{6DA3A81A-2278-4A93-B31A-FF26927E9A9A}">
      <dgm:prSet/>
      <dgm:spPr/>
      <dgm:t>
        <a:bodyPr/>
        <a:lstStyle/>
        <a:p>
          <a:endParaRPr lang="en-US"/>
        </a:p>
      </dgm:t>
    </dgm:pt>
    <dgm:pt modelId="{5437F0FB-2E7E-4199-B4A4-1A563F91589C}" type="sibTrans" cxnId="{6DA3A81A-2278-4A93-B31A-FF26927E9A9A}">
      <dgm:prSet/>
      <dgm:spPr/>
      <dgm:t>
        <a:bodyPr/>
        <a:lstStyle/>
        <a:p>
          <a:endParaRPr lang="en-US"/>
        </a:p>
      </dgm:t>
    </dgm:pt>
    <dgm:pt modelId="{5BB825BE-F30C-44C0-936C-49BA38FDAA3D}">
      <dgm:prSet/>
      <dgm:spPr/>
      <dgm:t>
        <a:bodyPr/>
        <a:lstStyle/>
        <a:p>
          <a:r>
            <a:rPr lang="en-GB" b="1" dirty="0"/>
            <a:t>Pris en charge par la pratique</a:t>
          </a:r>
          <a:r>
            <a:rPr lang="en-GB" dirty="0"/>
            <a:t>, pas </a:t>
          </a:r>
          <a:r>
            <a:rPr lang="en-GB" dirty="0" err="1"/>
            <a:t>seulement</a:t>
          </a:r>
          <a:r>
            <a:rPr lang="en-GB" dirty="0"/>
            <a:t> par le MG</a:t>
          </a:r>
          <a:endParaRPr lang="en-US" dirty="0"/>
        </a:p>
      </dgm:t>
    </dgm:pt>
    <dgm:pt modelId="{64B837A4-ECFE-44AF-8DA3-824F6985EED1}" type="parTrans" cxnId="{F7D0E2E1-BCAA-4969-9F26-44104DA86AE4}">
      <dgm:prSet/>
      <dgm:spPr/>
      <dgm:t>
        <a:bodyPr/>
        <a:lstStyle/>
        <a:p>
          <a:endParaRPr lang="en-US"/>
        </a:p>
      </dgm:t>
    </dgm:pt>
    <dgm:pt modelId="{C468E44C-4B1F-468F-9F8D-B05E49A517D8}" type="sibTrans" cxnId="{F7D0E2E1-BCAA-4969-9F26-44104DA86AE4}">
      <dgm:prSet/>
      <dgm:spPr/>
      <dgm:t>
        <a:bodyPr/>
        <a:lstStyle/>
        <a:p>
          <a:endParaRPr lang="en-US"/>
        </a:p>
      </dgm:t>
    </dgm:pt>
    <dgm:pt modelId="{11B13849-7065-43F9-AD2D-4CE2B4519734}">
      <dgm:prSet/>
      <dgm:spPr/>
      <dgm:t>
        <a:bodyPr/>
        <a:lstStyle/>
        <a:p>
          <a:r>
            <a:rPr lang="fr-FR" b="1" dirty="0"/>
            <a:t>Selon les besoins, avec </a:t>
          </a:r>
          <a:r>
            <a:rPr lang="fr-FR" dirty="0"/>
            <a:t>le </a:t>
          </a:r>
          <a:r>
            <a:rPr lang="fr-FR" b="1" dirty="0"/>
            <a:t>soutien</a:t>
          </a:r>
          <a:r>
            <a:rPr lang="fr-FR" dirty="0"/>
            <a:t> d'infirmiers, de personnel administratif et logistique, de psychologues, d'assistants sociaux.</a:t>
          </a:r>
          <a:endParaRPr lang="en-US" dirty="0"/>
        </a:p>
      </dgm:t>
    </dgm:pt>
    <dgm:pt modelId="{BA64676C-396A-471F-BC3A-4BF7A327A083}" type="parTrans" cxnId="{1926342D-5CCE-46A6-B654-260E2FF2F65C}">
      <dgm:prSet/>
      <dgm:spPr/>
      <dgm:t>
        <a:bodyPr/>
        <a:lstStyle/>
        <a:p>
          <a:endParaRPr lang="en-US"/>
        </a:p>
      </dgm:t>
    </dgm:pt>
    <dgm:pt modelId="{44079A37-64B8-4F04-B561-B64E4500643E}" type="sibTrans" cxnId="{1926342D-5CCE-46A6-B654-260E2FF2F65C}">
      <dgm:prSet/>
      <dgm:spPr/>
      <dgm:t>
        <a:bodyPr/>
        <a:lstStyle/>
        <a:p>
          <a:endParaRPr lang="en-US"/>
        </a:p>
      </dgm:t>
    </dgm:pt>
    <dgm:pt modelId="{42978097-48F8-496B-BE29-75BD46183992}" type="pres">
      <dgm:prSet presAssocID="{198538EA-6A5B-49AB-A3FF-37947FB80494}" presName="root" presStyleCnt="0">
        <dgm:presLayoutVars>
          <dgm:dir/>
          <dgm:resizeHandles val="exact"/>
        </dgm:presLayoutVars>
      </dgm:prSet>
      <dgm:spPr/>
    </dgm:pt>
    <dgm:pt modelId="{A6898FEC-85FF-4D6A-8F09-33678AAD1336}" type="pres">
      <dgm:prSet presAssocID="{7D600A6D-4B32-4425-9999-D916758F150C}" presName="compNode" presStyleCnt="0"/>
      <dgm:spPr/>
    </dgm:pt>
    <dgm:pt modelId="{D86E66AE-4EE9-48FC-93C6-F90067A5C973}" type="pres">
      <dgm:prSet presAssocID="{7D600A6D-4B32-4425-9999-D916758F150C}" presName="bgRect" presStyleLbl="bgShp" presStyleIdx="0" presStyleCnt="5"/>
      <dgm:spPr/>
    </dgm:pt>
    <dgm:pt modelId="{EE3DF2C9-3997-4769-B4D8-112A00BD74CB}" type="pres">
      <dgm:prSet presAssocID="{7D600A6D-4B32-4425-9999-D916758F150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ke"/>
        </a:ext>
      </dgm:extLst>
    </dgm:pt>
    <dgm:pt modelId="{3EFE1425-093A-458C-9812-B46286958AA7}" type="pres">
      <dgm:prSet presAssocID="{7D600A6D-4B32-4425-9999-D916758F150C}" presName="spaceRect" presStyleCnt="0"/>
      <dgm:spPr/>
    </dgm:pt>
    <dgm:pt modelId="{ECD9BAFB-8F57-453D-8660-634D491010AB}" type="pres">
      <dgm:prSet presAssocID="{7D600A6D-4B32-4425-9999-D916758F150C}" presName="parTx" presStyleLbl="revTx" presStyleIdx="0" presStyleCnt="5">
        <dgm:presLayoutVars>
          <dgm:chMax val="0"/>
          <dgm:chPref val="0"/>
        </dgm:presLayoutVars>
      </dgm:prSet>
      <dgm:spPr/>
    </dgm:pt>
    <dgm:pt modelId="{10D9ACE3-64A3-45B3-9907-3967F90DA4F2}" type="pres">
      <dgm:prSet presAssocID="{FA8A41D9-53B5-4801-B9AD-55CF81624452}" presName="sibTrans" presStyleCnt="0"/>
      <dgm:spPr/>
    </dgm:pt>
    <dgm:pt modelId="{D67D1BDB-DB3D-40A8-94C0-F77F54196E68}" type="pres">
      <dgm:prSet presAssocID="{6DD45A64-D723-425A-AD5E-3ACAC28787A9}" presName="compNode" presStyleCnt="0"/>
      <dgm:spPr/>
    </dgm:pt>
    <dgm:pt modelId="{753113C0-728A-4AA7-9306-6555CB7D38C9}" type="pres">
      <dgm:prSet presAssocID="{6DD45A64-D723-425A-AD5E-3ACAC28787A9}" presName="bgRect" presStyleLbl="bgShp" presStyleIdx="1" presStyleCnt="5"/>
      <dgm:spPr/>
    </dgm:pt>
    <dgm:pt modelId="{239D109F-84A2-4656-BE91-8054AEECCE5F}" type="pres">
      <dgm:prSet presAssocID="{6DD45A64-D723-425A-AD5E-3ACAC28787A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uzzle"/>
        </a:ext>
      </dgm:extLst>
    </dgm:pt>
    <dgm:pt modelId="{A2676631-4A23-47DC-BF57-D4D174C7B8B6}" type="pres">
      <dgm:prSet presAssocID="{6DD45A64-D723-425A-AD5E-3ACAC28787A9}" presName="spaceRect" presStyleCnt="0"/>
      <dgm:spPr/>
    </dgm:pt>
    <dgm:pt modelId="{717F3F5D-35B5-49E5-90AB-54FFADEEA864}" type="pres">
      <dgm:prSet presAssocID="{6DD45A64-D723-425A-AD5E-3ACAC28787A9}" presName="parTx" presStyleLbl="revTx" presStyleIdx="1" presStyleCnt="5">
        <dgm:presLayoutVars>
          <dgm:chMax val="0"/>
          <dgm:chPref val="0"/>
        </dgm:presLayoutVars>
      </dgm:prSet>
      <dgm:spPr/>
    </dgm:pt>
    <dgm:pt modelId="{ABFC26BE-87DC-456E-A760-2B56379491D3}" type="pres">
      <dgm:prSet presAssocID="{428499DF-9CDF-4A8A-9827-9196D361C156}" presName="sibTrans" presStyleCnt="0"/>
      <dgm:spPr/>
    </dgm:pt>
    <dgm:pt modelId="{0624C46D-EA37-4D87-AFBB-363A00ED4068}" type="pres">
      <dgm:prSet presAssocID="{0ED23B5C-1A44-4DBA-9028-72B73625B981}" presName="compNode" presStyleCnt="0"/>
      <dgm:spPr/>
    </dgm:pt>
    <dgm:pt modelId="{5ECA359F-9970-46E6-A3BD-88918E5056DB}" type="pres">
      <dgm:prSet presAssocID="{0ED23B5C-1A44-4DBA-9028-72B73625B981}" presName="bgRect" presStyleLbl="bgShp" presStyleIdx="2" presStyleCnt="5"/>
      <dgm:spPr/>
    </dgm:pt>
    <dgm:pt modelId="{56625614-45EE-42EB-B948-AC89E1050E60}" type="pres">
      <dgm:prSet presAssocID="{0ED23B5C-1A44-4DBA-9028-72B73625B98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7275FFF-A1BC-4146-9137-BCF9070530CA}" type="pres">
      <dgm:prSet presAssocID="{0ED23B5C-1A44-4DBA-9028-72B73625B981}" presName="spaceRect" presStyleCnt="0"/>
      <dgm:spPr/>
    </dgm:pt>
    <dgm:pt modelId="{3482FDE8-BF1C-4D1C-AF95-41AD49277B6F}" type="pres">
      <dgm:prSet presAssocID="{0ED23B5C-1A44-4DBA-9028-72B73625B981}" presName="parTx" presStyleLbl="revTx" presStyleIdx="2" presStyleCnt="5">
        <dgm:presLayoutVars>
          <dgm:chMax val="0"/>
          <dgm:chPref val="0"/>
        </dgm:presLayoutVars>
      </dgm:prSet>
      <dgm:spPr/>
    </dgm:pt>
    <dgm:pt modelId="{2904A6FE-1302-4CFC-81CC-B7D029BE61D9}" type="pres">
      <dgm:prSet presAssocID="{5437F0FB-2E7E-4199-B4A4-1A563F91589C}" presName="sibTrans" presStyleCnt="0"/>
      <dgm:spPr/>
    </dgm:pt>
    <dgm:pt modelId="{00EBC498-DA0F-4659-8882-A4CAE74E2315}" type="pres">
      <dgm:prSet presAssocID="{5BB825BE-F30C-44C0-936C-49BA38FDAA3D}" presName="compNode" presStyleCnt="0"/>
      <dgm:spPr/>
    </dgm:pt>
    <dgm:pt modelId="{FC9D6CBB-305D-4632-BD15-C5CFAD54294B}" type="pres">
      <dgm:prSet presAssocID="{5BB825BE-F30C-44C0-936C-49BA38FDAA3D}" presName="bgRect" presStyleLbl="bgShp" presStyleIdx="3" presStyleCnt="5"/>
      <dgm:spPr/>
    </dgm:pt>
    <dgm:pt modelId="{290F7DC5-2CC4-4F4D-9E93-254DC8BE262B}" type="pres">
      <dgm:prSet presAssocID="{5BB825BE-F30C-44C0-936C-49BA38FDAA3D}"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eers outline"/>
        </a:ext>
      </dgm:extLst>
    </dgm:pt>
    <dgm:pt modelId="{B5A35605-61E0-47A4-8548-6D2B5C2590E1}" type="pres">
      <dgm:prSet presAssocID="{5BB825BE-F30C-44C0-936C-49BA38FDAA3D}" presName="spaceRect" presStyleCnt="0"/>
      <dgm:spPr/>
    </dgm:pt>
    <dgm:pt modelId="{D02ABB23-6C93-4616-8944-991FF6908945}" type="pres">
      <dgm:prSet presAssocID="{5BB825BE-F30C-44C0-936C-49BA38FDAA3D}" presName="parTx" presStyleLbl="revTx" presStyleIdx="3" presStyleCnt="5">
        <dgm:presLayoutVars>
          <dgm:chMax val="0"/>
          <dgm:chPref val="0"/>
        </dgm:presLayoutVars>
      </dgm:prSet>
      <dgm:spPr/>
    </dgm:pt>
    <dgm:pt modelId="{A5893E5F-DFB6-4E3E-B7FD-D90368D2E867}" type="pres">
      <dgm:prSet presAssocID="{C468E44C-4B1F-468F-9F8D-B05E49A517D8}" presName="sibTrans" presStyleCnt="0"/>
      <dgm:spPr/>
    </dgm:pt>
    <dgm:pt modelId="{CA172A4D-DDF2-42F9-836D-C1C3AA068010}" type="pres">
      <dgm:prSet presAssocID="{11B13849-7065-43F9-AD2D-4CE2B4519734}" presName="compNode" presStyleCnt="0"/>
      <dgm:spPr/>
    </dgm:pt>
    <dgm:pt modelId="{F537DDB0-913B-415C-A36C-C1CA91722D3C}" type="pres">
      <dgm:prSet presAssocID="{11B13849-7065-43F9-AD2D-4CE2B4519734}" presName="bgRect" presStyleLbl="bgShp" presStyleIdx="4" presStyleCnt="5"/>
      <dgm:spPr/>
    </dgm:pt>
    <dgm:pt modelId="{B5898367-8B14-4714-9F59-55EDCB4B92E7}" type="pres">
      <dgm:prSet presAssocID="{11B13849-7065-43F9-AD2D-4CE2B4519734}"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Open hand outline"/>
        </a:ext>
      </dgm:extLst>
    </dgm:pt>
    <dgm:pt modelId="{DCC8BB81-85E6-4027-973C-F594F3AD1E7E}" type="pres">
      <dgm:prSet presAssocID="{11B13849-7065-43F9-AD2D-4CE2B4519734}" presName="spaceRect" presStyleCnt="0"/>
      <dgm:spPr/>
    </dgm:pt>
    <dgm:pt modelId="{73B389F8-3FC9-4AE3-A288-CE6D559836A1}" type="pres">
      <dgm:prSet presAssocID="{11B13849-7065-43F9-AD2D-4CE2B4519734}" presName="parTx" presStyleLbl="revTx" presStyleIdx="4" presStyleCnt="5">
        <dgm:presLayoutVars>
          <dgm:chMax val="0"/>
          <dgm:chPref val="0"/>
        </dgm:presLayoutVars>
      </dgm:prSet>
      <dgm:spPr/>
    </dgm:pt>
  </dgm:ptLst>
  <dgm:cxnLst>
    <dgm:cxn modelId="{0FF96709-3319-4A93-BB6B-952CE3A73161}" type="presOf" srcId="{7D600A6D-4B32-4425-9999-D916758F150C}" destId="{ECD9BAFB-8F57-453D-8660-634D491010AB}" srcOrd="0" destOrd="0" presId="urn:microsoft.com/office/officeart/2018/2/layout/IconVerticalSolidList"/>
    <dgm:cxn modelId="{6DA3A81A-2278-4A93-B31A-FF26927E9A9A}" srcId="{198538EA-6A5B-49AB-A3FF-37947FB80494}" destId="{0ED23B5C-1A44-4DBA-9028-72B73625B981}" srcOrd="2" destOrd="0" parTransId="{64E69BBB-834B-4C00-8B25-7F3E60DC7BEB}" sibTransId="{5437F0FB-2E7E-4199-B4A4-1A563F91589C}"/>
    <dgm:cxn modelId="{1926342D-5CCE-46A6-B654-260E2FF2F65C}" srcId="{198538EA-6A5B-49AB-A3FF-37947FB80494}" destId="{11B13849-7065-43F9-AD2D-4CE2B4519734}" srcOrd="4" destOrd="0" parTransId="{BA64676C-396A-471F-BC3A-4BF7A327A083}" sibTransId="{44079A37-64B8-4F04-B561-B64E4500643E}"/>
    <dgm:cxn modelId="{13EE6C2E-4895-4F49-84E7-A9261DDF2DDE}" type="presOf" srcId="{198538EA-6A5B-49AB-A3FF-37947FB80494}" destId="{42978097-48F8-496B-BE29-75BD46183992}" srcOrd="0" destOrd="0" presId="urn:microsoft.com/office/officeart/2018/2/layout/IconVerticalSolidList"/>
    <dgm:cxn modelId="{08857475-E4A8-4002-A55C-E2CBD60A3A4F}" type="presOf" srcId="{11B13849-7065-43F9-AD2D-4CE2B4519734}" destId="{73B389F8-3FC9-4AE3-A288-CE6D559836A1}" srcOrd="0" destOrd="0" presId="urn:microsoft.com/office/officeart/2018/2/layout/IconVerticalSolidList"/>
    <dgm:cxn modelId="{11A9077F-6697-4DCD-8FB9-24D5655B1229}" srcId="{198538EA-6A5B-49AB-A3FF-37947FB80494}" destId="{7D600A6D-4B32-4425-9999-D916758F150C}" srcOrd="0" destOrd="0" parTransId="{80F793CF-B320-48B6-AE01-E4251BBC740F}" sibTransId="{FA8A41D9-53B5-4801-B9AD-55CF81624452}"/>
    <dgm:cxn modelId="{D0F7F7B2-E691-44ED-94FC-CAC54DFA0946}" type="presOf" srcId="{5BB825BE-F30C-44C0-936C-49BA38FDAA3D}" destId="{D02ABB23-6C93-4616-8944-991FF6908945}" srcOrd="0" destOrd="0" presId="urn:microsoft.com/office/officeart/2018/2/layout/IconVerticalSolidList"/>
    <dgm:cxn modelId="{CD45E3C6-A0DD-4287-8152-E4DE4ED8C861}" type="presOf" srcId="{6DD45A64-D723-425A-AD5E-3ACAC28787A9}" destId="{717F3F5D-35B5-49E5-90AB-54FFADEEA864}" srcOrd="0" destOrd="0" presId="urn:microsoft.com/office/officeart/2018/2/layout/IconVerticalSolidList"/>
    <dgm:cxn modelId="{C1D808DF-DA9D-4AE1-9185-33B1F87B683A}" srcId="{198538EA-6A5B-49AB-A3FF-37947FB80494}" destId="{6DD45A64-D723-425A-AD5E-3ACAC28787A9}" srcOrd="1" destOrd="0" parTransId="{91F7BB42-D85B-4106-983C-731420A30CF7}" sibTransId="{428499DF-9CDF-4A8A-9827-9196D361C156}"/>
    <dgm:cxn modelId="{F7D0E2E1-BCAA-4969-9F26-44104DA86AE4}" srcId="{198538EA-6A5B-49AB-A3FF-37947FB80494}" destId="{5BB825BE-F30C-44C0-936C-49BA38FDAA3D}" srcOrd="3" destOrd="0" parTransId="{64B837A4-ECFE-44AF-8DA3-824F6985EED1}" sibTransId="{C468E44C-4B1F-468F-9F8D-B05E49A517D8}"/>
    <dgm:cxn modelId="{1BB07DFC-6A54-4F7D-9E58-0C212F4A6578}" type="presOf" srcId="{0ED23B5C-1A44-4DBA-9028-72B73625B981}" destId="{3482FDE8-BF1C-4D1C-AF95-41AD49277B6F}" srcOrd="0" destOrd="0" presId="urn:microsoft.com/office/officeart/2018/2/layout/IconVerticalSolidList"/>
    <dgm:cxn modelId="{331421DD-BCD3-461C-9EA1-990FF52ED3E2}" type="presParOf" srcId="{42978097-48F8-496B-BE29-75BD46183992}" destId="{A6898FEC-85FF-4D6A-8F09-33678AAD1336}" srcOrd="0" destOrd="0" presId="urn:microsoft.com/office/officeart/2018/2/layout/IconVerticalSolidList"/>
    <dgm:cxn modelId="{23E3A654-7606-4111-B804-B36C107887B8}" type="presParOf" srcId="{A6898FEC-85FF-4D6A-8F09-33678AAD1336}" destId="{D86E66AE-4EE9-48FC-93C6-F90067A5C973}" srcOrd="0" destOrd="0" presId="urn:microsoft.com/office/officeart/2018/2/layout/IconVerticalSolidList"/>
    <dgm:cxn modelId="{02A38376-94CC-436D-9629-6CAA7C695294}" type="presParOf" srcId="{A6898FEC-85FF-4D6A-8F09-33678AAD1336}" destId="{EE3DF2C9-3997-4769-B4D8-112A00BD74CB}" srcOrd="1" destOrd="0" presId="urn:microsoft.com/office/officeart/2018/2/layout/IconVerticalSolidList"/>
    <dgm:cxn modelId="{35FD7CAB-2C81-441B-BE84-F99868313B99}" type="presParOf" srcId="{A6898FEC-85FF-4D6A-8F09-33678AAD1336}" destId="{3EFE1425-093A-458C-9812-B46286958AA7}" srcOrd="2" destOrd="0" presId="urn:microsoft.com/office/officeart/2018/2/layout/IconVerticalSolidList"/>
    <dgm:cxn modelId="{5536155D-2C41-4DB8-BBEB-1A117171ECEA}" type="presParOf" srcId="{A6898FEC-85FF-4D6A-8F09-33678AAD1336}" destId="{ECD9BAFB-8F57-453D-8660-634D491010AB}" srcOrd="3" destOrd="0" presId="urn:microsoft.com/office/officeart/2018/2/layout/IconVerticalSolidList"/>
    <dgm:cxn modelId="{0A0A0E89-5C94-44B1-9375-2BD55902A227}" type="presParOf" srcId="{42978097-48F8-496B-BE29-75BD46183992}" destId="{10D9ACE3-64A3-45B3-9907-3967F90DA4F2}" srcOrd="1" destOrd="0" presId="urn:microsoft.com/office/officeart/2018/2/layout/IconVerticalSolidList"/>
    <dgm:cxn modelId="{E6985982-A58D-4858-9C3B-6AE7931B6C30}" type="presParOf" srcId="{42978097-48F8-496B-BE29-75BD46183992}" destId="{D67D1BDB-DB3D-40A8-94C0-F77F54196E68}" srcOrd="2" destOrd="0" presId="urn:microsoft.com/office/officeart/2018/2/layout/IconVerticalSolidList"/>
    <dgm:cxn modelId="{10956587-1F1B-4109-9366-D83FC4C4D59B}" type="presParOf" srcId="{D67D1BDB-DB3D-40A8-94C0-F77F54196E68}" destId="{753113C0-728A-4AA7-9306-6555CB7D38C9}" srcOrd="0" destOrd="0" presId="urn:microsoft.com/office/officeart/2018/2/layout/IconVerticalSolidList"/>
    <dgm:cxn modelId="{FE61EC7C-FA63-4A71-AD03-CE1890E6934E}" type="presParOf" srcId="{D67D1BDB-DB3D-40A8-94C0-F77F54196E68}" destId="{239D109F-84A2-4656-BE91-8054AEECCE5F}" srcOrd="1" destOrd="0" presId="urn:microsoft.com/office/officeart/2018/2/layout/IconVerticalSolidList"/>
    <dgm:cxn modelId="{3DB37817-F447-4FDD-B81C-518695DA59AE}" type="presParOf" srcId="{D67D1BDB-DB3D-40A8-94C0-F77F54196E68}" destId="{A2676631-4A23-47DC-BF57-D4D174C7B8B6}" srcOrd="2" destOrd="0" presId="urn:microsoft.com/office/officeart/2018/2/layout/IconVerticalSolidList"/>
    <dgm:cxn modelId="{149EC45B-DA1D-40F5-A56B-8CE37D75E812}" type="presParOf" srcId="{D67D1BDB-DB3D-40A8-94C0-F77F54196E68}" destId="{717F3F5D-35B5-49E5-90AB-54FFADEEA864}" srcOrd="3" destOrd="0" presId="urn:microsoft.com/office/officeart/2018/2/layout/IconVerticalSolidList"/>
    <dgm:cxn modelId="{3A232513-B984-4625-B946-8B5F2EAE577E}" type="presParOf" srcId="{42978097-48F8-496B-BE29-75BD46183992}" destId="{ABFC26BE-87DC-456E-A760-2B56379491D3}" srcOrd="3" destOrd="0" presId="urn:microsoft.com/office/officeart/2018/2/layout/IconVerticalSolidList"/>
    <dgm:cxn modelId="{F3476731-1E06-4C19-A2B1-233031B804FD}" type="presParOf" srcId="{42978097-48F8-496B-BE29-75BD46183992}" destId="{0624C46D-EA37-4D87-AFBB-363A00ED4068}" srcOrd="4" destOrd="0" presId="urn:microsoft.com/office/officeart/2018/2/layout/IconVerticalSolidList"/>
    <dgm:cxn modelId="{E6528B21-CE41-4F3A-B7F7-1F4AF48D6D66}" type="presParOf" srcId="{0624C46D-EA37-4D87-AFBB-363A00ED4068}" destId="{5ECA359F-9970-46E6-A3BD-88918E5056DB}" srcOrd="0" destOrd="0" presId="urn:microsoft.com/office/officeart/2018/2/layout/IconVerticalSolidList"/>
    <dgm:cxn modelId="{45502F21-374B-4E1E-A50F-DA7FD7CA70C4}" type="presParOf" srcId="{0624C46D-EA37-4D87-AFBB-363A00ED4068}" destId="{56625614-45EE-42EB-B948-AC89E1050E60}" srcOrd="1" destOrd="0" presId="urn:microsoft.com/office/officeart/2018/2/layout/IconVerticalSolidList"/>
    <dgm:cxn modelId="{7C7F40CB-4032-4240-BA9D-0494ABE4BB3B}" type="presParOf" srcId="{0624C46D-EA37-4D87-AFBB-363A00ED4068}" destId="{A7275FFF-A1BC-4146-9137-BCF9070530CA}" srcOrd="2" destOrd="0" presId="urn:microsoft.com/office/officeart/2018/2/layout/IconVerticalSolidList"/>
    <dgm:cxn modelId="{3C4739F6-F05A-48F0-BA8C-0ABB9C69B8AA}" type="presParOf" srcId="{0624C46D-EA37-4D87-AFBB-363A00ED4068}" destId="{3482FDE8-BF1C-4D1C-AF95-41AD49277B6F}" srcOrd="3" destOrd="0" presId="urn:microsoft.com/office/officeart/2018/2/layout/IconVerticalSolidList"/>
    <dgm:cxn modelId="{0C674323-7C52-453C-8319-19D0F70AEA62}" type="presParOf" srcId="{42978097-48F8-496B-BE29-75BD46183992}" destId="{2904A6FE-1302-4CFC-81CC-B7D029BE61D9}" srcOrd="5" destOrd="0" presId="urn:microsoft.com/office/officeart/2018/2/layout/IconVerticalSolidList"/>
    <dgm:cxn modelId="{529813E6-2D80-4EBF-92D6-94C4132D8D12}" type="presParOf" srcId="{42978097-48F8-496B-BE29-75BD46183992}" destId="{00EBC498-DA0F-4659-8882-A4CAE74E2315}" srcOrd="6" destOrd="0" presId="urn:microsoft.com/office/officeart/2018/2/layout/IconVerticalSolidList"/>
    <dgm:cxn modelId="{E84C913D-BE78-4FDB-BADF-F042B5CF74C2}" type="presParOf" srcId="{00EBC498-DA0F-4659-8882-A4CAE74E2315}" destId="{FC9D6CBB-305D-4632-BD15-C5CFAD54294B}" srcOrd="0" destOrd="0" presId="urn:microsoft.com/office/officeart/2018/2/layout/IconVerticalSolidList"/>
    <dgm:cxn modelId="{8789C1E1-537A-4EA4-B654-139A5BE71EBE}" type="presParOf" srcId="{00EBC498-DA0F-4659-8882-A4CAE74E2315}" destId="{290F7DC5-2CC4-4F4D-9E93-254DC8BE262B}" srcOrd="1" destOrd="0" presId="urn:microsoft.com/office/officeart/2018/2/layout/IconVerticalSolidList"/>
    <dgm:cxn modelId="{CA5B6B61-150E-454C-8B69-067796494957}" type="presParOf" srcId="{00EBC498-DA0F-4659-8882-A4CAE74E2315}" destId="{B5A35605-61E0-47A4-8548-6D2B5C2590E1}" srcOrd="2" destOrd="0" presId="urn:microsoft.com/office/officeart/2018/2/layout/IconVerticalSolidList"/>
    <dgm:cxn modelId="{9D725D15-BFAD-4B20-ABCA-5B705B99C0C3}" type="presParOf" srcId="{00EBC498-DA0F-4659-8882-A4CAE74E2315}" destId="{D02ABB23-6C93-4616-8944-991FF6908945}" srcOrd="3" destOrd="0" presId="urn:microsoft.com/office/officeart/2018/2/layout/IconVerticalSolidList"/>
    <dgm:cxn modelId="{C8B7D5C5-0AF1-4BCC-9896-DAF2BCAAABE6}" type="presParOf" srcId="{42978097-48F8-496B-BE29-75BD46183992}" destId="{A5893E5F-DFB6-4E3E-B7FD-D90368D2E867}" srcOrd="7" destOrd="0" presId="urn:microsoft.com/office/officeart/2018/2/layout/IconVerticalSolidList"/>
    <dgm:cxn modelId="{C500B958-AA0E-427D-A153-A830713A2441}" type="presParOf" srcId="{42978097-48F8-496B-BE29-75BD46183992}" destId="{CA172A4D-DDF2-42F9-836D-C1C3AA068010}" srcOrd="8" destOrd="0" presId="urn:microsoft.com/office/officeart/2018/2/layout/IconVerticalSolidList"/>
    <dgm:cxn modelId="{39292ABB-B552-46FE-B856-8AAF138321E5}" type="presParOf" srcId="{CA172A4D-DDF2-42F9-836D-C1C3AA068010}" destId="{F537DDB0-913B-415C-A36C-C1CA91722D3C}" srcOrd="0" destOrd="0" presId="urn:microsoft.com/office/officeart/2018/2/layout/IconVerticalSolidList"/>
    <dgm:cxn modelId="{76949689-45B9-4105-A1FC-C7E12F395CE1}" type="presParOf" srcId="{CA172A4D-DDF2-42F9-836D-C1C3AA068010}" destId="{B5898367-8B14-4714-9F59-55EDCB4B92E7}" srcOrd="1" destOrd="0" presId="urn:microsoft.com/office/officeart/2018/2/layout/IconVerticalSolidList"/>
    <dgm:cxn modelId="{58F2E10A-F02B-484D-9BCD-CC8E140B4F19}" type="presParOf" srcId="{CA172A4D-DDF2-42F9-836D-C1C3AA068010}" destId="{DCC8BB81-85E6-4027-973C-F594F3AD1E7E}" srcOrd="2" destOrd="0" presId="urn:microsoft.com/office/officeart/2018/2/layout/IconVerticalSolidList"/>
    <dgm:cxn modelId="{AAF612C1-F93B-4B17-A15C-0145986F6206}" type="presParOf" srcId="{CA172A4D-DDF2-42F9-836D-C1C3AA068010}" destId="{73B389F8-3FC9-4AE3-A288-CE6D559836A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EAFE41-93A8-4030-A917-E60684BED24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43F6AAD-9ED2-44EB-81DD-0CE82EDEF87A}">
      <dgm:prSet custT="1"/>
      <dgm:spPr/>
      <dgm:t>
        <a:bodyPr/>
        <a:lstStyle/>
        <a:p>
          <a:r>
            <a:rPr lang="fr-FR" sz="2400" dirty="0"/>
            <a:t>Avec des </a:t>
          </a:r>
          <a:r>
            <a:rPr lang="fr-FR" sz="2400" b="1" dirty="0"/>
            <a:t>outils d’intégration </a:t>
          </a:r>
          <a:r>
            <a:rPr lang="fr-FR" sz="2400" dirty="0"/>
            <a:t>au niveau de la pratique: triage commun, dossiers patients partagés, réunion de coordination, processus de soins internes, gestion </a:t>
          </a:r>
          <a:r>
            <a:rPr lang="fr-FR" sz="2400" dirty="0" err="1"/>
            <a:t>administrativo</a:t>
          </a:r>
          <a:r>
            <a:rPr lang="fr-FR" sz="2400" dirty="0"/>
            <a:t>-logistique commune.</a:t>
          </a:r>
          <a:endParaRPr lang="en-US" sz="2400" dirty="0"/>
        </a:p>
      </dgm:t>
    </dgm:pt>
    <dgm:pt modelId="{1C051EC7-5EB4-4C36-A134-5380234F91F3}" type="parTrans" cxnId="{254725CC-281E-470A-800E-FDCDF12E5AD5}">
      <dgm:prSet/>
      <dgm:spPr/>
      <dgm:t>
        <a:bodyPr/>
        <a:lstStyle/>
        <a:p>
          <a:endParaRPr lang="en-US"/>
        </a:p>
      </dgm:t>
    </dgm:pt>
    <dgm:pt modelId="{58170A09-C0F2-4229-BA5B-552EAB122CBB}" type="sibTrans" cxnId="{254725CC-281E-470A-800E-FDCDF12E5AD5}">
      <dgm:prSet/>
      <dgm:spPr/>
      <dgm:t>
        <a:bodyPr/>
        <a:lstStyle/>
        <a:p>
          <a:endParaRPr lang="en-US"/>
        </a:p>
      </dgm:t>
    </dgm:pt>
    <dgm:pt modelId="{3E27F559-4D5A-4B9D-84F3-D349D8E25274}">
      <dgm:prSet custT="1"/>
      <dgm:spPr/>
      <dgm:t>
        <a:bodyPr/>
        <a:lstStyle/>
        <a:p>
          <a:r>
            <a:rPr lang="fr-FR" sz="2400" b="1" dirty="0"/>
            <a:t>Différents modèles organisationnels sont possibles, </a:t>
          </a:r>
          <a:r>
            <a:rPr lang="fr-FR" sz="2400" b="0" dirty="0"/>
            <a:t>en fonction du soutien, des partenariats internes et externes et de l'utilisation des outils d'intégration.</a:t>
          </a:r>
          <a:endParaRPr lang="en-US" sz="2400" b="0" dirty="0"/>
        </a:p>
      </dgm:t>
    </dgm:pt>
    <dgm:pt modelId="{30AB25D6-32C3-423C-8857-ED45F6787171}" type="parTrans" cxnId="{0EF4F605-629E-4C1C-8ACC-73F11F9C67FC}">
      <dgm:prSet/>
      <dgm:spPr/>
      <dgm:t>
        <a:bodyPr/>
        <a:lstStyle/>
        <a:p>
          <a:endParaRPr lang="en-US"/>
        </a:p>
      </dgm:t>
    </dgm:pt>
    <dgm:pt modelId="{5B55B9D6-F026-44B7-A48A-67048160720B}" type="sibTrans" cxnId="{0EF4F605-629E-4C1C-8ACC-73F11F9C67FC}">
      <dgm:prSet/>
      <dgm:spPr/>
      <dgm:t>
        <a:bodyPr/>
        <a:lstStyle/>
        <a:p>
          <a:endParaRPr lang="en-US"/>
        </a:p>
      </dgm:t>
    </dgm:pt>
    <dgm:pt modelId="{B4C44854-B553-4483-8E50-5F00D89778E0}" type="pres">
      <dgm:prSet presAssocID="{36EAFE41-93A8-4030-A917-E60684BED241}" presName="linear" presStyleCnt="0">
        <dgm:presLayoutVars>
          <dgm:animLvl val="lvl"/>
          <dgm:resizeHandles val="exact"/>
        </dgm:presLayoutVars>
      </dgm:prSet>
      <dgm:spPr/>
    </dgm:pt>
    <dgm:pt modelId="{C8D950A5-84CA-4005-9421-7D4DF6E42C88}" type="pres">
      <dgm:prSet presAssocID="{643F6AAD-9ED2-44EB-81DD-0CE82EDEF87A}" presName="parentText" presStyleLbl="node1" presStyleIdx="0" presStyleCnt="2">
        <dgm:presLayoutVars>
          <dgm:chMax val="0"/>
          <dgm:bulletEnabled val="1"/>
        </dgm:presLayoutVars>
      </dgm:prSet>
      <dgm:spPr/>
    </dgm:pt>
    <dgm:pt modelId="{394F848D-C94F-44A8-AA1B-0EC4842D7E9C}" type="pres">
      <dgm:prSet presAssocID="{58170A09-C0F2-4229-BA5B-552EAB122CBB}" presName="spacer" presStyleCnt="0"/>
      <dgm:spPr/>
    </dgm:pt>
    <dgm:pt modelId="{9EE1D46F-8AE1-45EF-AC6E-7C37CB670581}" type="pres">
      <dgm:prSet presAssocID="{3E27F559-4D5A-4B9D-84F3-D349D8E25274}" presName="parentText" presStyleLbl="node1" presStyleIdx="1" presStyleCnt="2">
        <dgm:presLayoutVars>
          <dgm:chMax val="0"/>
          <dgm:bulletEnabled val="1"/>
        </dgm:presLayoutVars>
      </dgm:prSet>
      <dgm:spPr/>
    </dgm:pt>
  </dgm:ptLst>
  <dgm:cxnLst>
    <dgm:cxn modelId="{0EF4F605-629E-4C1C-8ACC-73F11F9C67FC}" srcId="{36EAFE41-93A8-4030-A917-E60684BED241}" destId="{3E27F559-4D5A-4B9D-84F3-D349D8E25274}" srcOrd="1" destOrd="0" parTransId="{30AB25D6-32C3-423C-8857-ED45F6787171}" sibTransId="{5B55B9D6-F026-44B7-A48A-67048160720B}"/>
    <dgm:cxn modelId="{262EB085-15A5-44F7-B658-1F2261240F48}" type="presOf" srcId="{36EAFE41-93A8-4030-A917-E60684BED241}" destId="{B4C44854-B553-4483-8E50-5F00D89778E0}" srcOrd="0" destOrd="0" presId="urn:microsoft.com/office/officeart/2005/8/layout/vList2"/>
    <dgm:cxn modelId="{C0A346C6-678C-42B7-89B3-C11D49BB39A8}" type="presOf" srcId="{643F6AAD-9ED2-44EB-81DD-0CE82EDEF87A}" destId="{C8D950A5-84CA-4005-9421-7D4DF6E42C88}" srcOrd="0" destOrd="0" presId="urn:microsoft.com/office/officeart/2005/8/layout/vList2"/>
    <dgm:cxn modelId="{254725CC-281E-470A-800E-FDCDF12E5AD5}" srcId="{36EAFE41-93A8-4030-A917-E60684BED241}" destId="{643F6AAD-9ED2-44EB-81DD-0CE82EDEF87A}" srcOrd="0" destOrd="0" parTransId="{1C051EC7-5EB4-4C36-A134-5380234F91F3}" sibTransId="{58170A09-C0F2-4229-BA5B-552EAB122CBB}"/>
    <dgm:cxn modelId="{E53461E5-F9B3-4078-A283-B962594AB99B}" type="presOf" srcId="{3E27F559-4D5A-4B9D-84F3-D349D8E25274}" destId="{9EE1D46F-8AE1-45EF-AC6E-7C37CB670581}" srcOrd="0" destOrd="0" presId="urn:microsoft.com/office/officeart/2005/8/layout/vList2"/>
    <dgm:cxn modelId="{11AA5818-7376-4A06-AE2D-6E55618AD808}" type="presParOf" srcId="{B4C44854-B553-4483-8E50-5F00D89778E0}" destId="{C8D950A5-84CA-4005-9421-7D4DF6E42C88}" srcOrd="0" destOrd="0" presId="urn:microsoft.com/office/officeart/2005/8/layout/vList2"/>
    <dgm:cxn modelId="{11AEF875-1FDF-4B25-AF18-32DFCF2781FD}" type="presParOf" srcId="{B4C44854-B553-4483-8E50-5F00D89778E0}" destId="{394F848D-C94F-44A8-AA1B-0EC4842D7E9C}" srcOrd="1" destOrd="0" presId="urn:microsoft.com/office/officeart/2005/8/layout/vList2"/>
    <dgm:cxn modelId="{27DA34D8-67A5-4168-B58B-F3544BAF5B2A}" type="presParOf" srcId="{B4C44854-B553-4483-8E50-5F00D89778E0}" destId="{9EE1D46F-8AE1-45EF-AC6E-7C37CB67058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B4FFDA-4B9F-4913-B992-46950B90E41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6C47D4D-2042-454D-ADA9-6848992C374E}">
      <dgm:prSet custT="1"/>
      <dgm:spPr/>
      <dgm:t>
        <a:bodyPr/>
        <a:lstStyle/>
        <a:p>
          <a:r>
            <a:rPr lang="fr-BE" sz="1600" dirty="0"/>
            <a:t>Le patient conserve le </a:t>
          </a:r>
          <a:r>
            <a:rPr lang="fr-BE" sz="1600" b="1" dirty="0"/>
            <a:t>libre choix de son médecin et de sa pratique de médecine générale</a:t>
          </a:r>
          <a:r>
            <a:rPr lang="fr-BE" sz="1600" dirty="0"/>
            <a:t>, c'est un droit du patient. </a:t>
          </a:r>
          <a:endParaRPr lang="en-US" sz="1600" dirty="0"/>
        </a:p>
      </dgm:t>
    </dgm:pt>
    <dgm:pt modelId="{20EA9E44-51CA-42E4-A800-364AC3CEBA8D}" type="parTrans" cxnId="{AA564749-17D6-4DD7-BBA3-A5BD25B0974F}">
      <dgm:prSet/>
      <dgm:spPr/>
      <dgm:t>
        <a:bodyPr/>
        <a:lstStyle/>
        <a:p>
          <a:endParaRPr lang="en-US" sz="2000"/>
        </a:p>
      </dgm:t>
    </dgm:pt>
    <dgm:pt modelId="{CB9E6662-C1D1-4D48-9E23-8E6267F4507B}" type="sibTrans" cxnId="{AA564749-17D6-4DD7-BBA3-A5BD25B0974F}">
      <dgm:prSet/>
      <dgm:spPr/>
      <dgm:t>
        <a:bodyPr/>
        <a:lstStyle/>
        <a:p>
          <a:endParaRPr lang="en-US" sz="2000"/>
        </a:p>
      </dgm:t>
    </dgm:pt>
    <dgm:pt modelId="{A1FE247A-ADB9-4BB0-92E0-0F905DFF25FF}">
      <dgm:prSet custT="1"/>
      <dgm:spPr/>
      <dgm:t>
        <a:bodyPr/>
        <a:lstStyle/>
        <a:p>
          <a:r>
            <a:rPr lang="fr-FR" sz="1600" dirty="0"/>
            <a:t>Le médecin généraliste conserve sa </a:t>
          </a:r>
          <a:r>
            <a:rPr lang="fr-FR" sz="1600" b="1" dirty="0"/>
            <a:t>liberté dans l'organisation de sa pratique</a:t>
          </a:r>
          <a:r>
            <a:rPr lang="nl-NL" sz="1600" dirty="0"/>
            <a:t>;</a:t>
          </a:r>
          <a:endParaRPr lang="en-US" sz="1600" dirty="0"/>
        </a:p>
      </dgm:t>
    </dgm:pt>
    <dgm:pt modelId="{BF5AB818-561D-419C-9937-E8A6B5200D6A}" type="parTrans" cxnId="{9CEBA6FD-6ACC-4CDC-A051-FD9CED73DDED}">
      <dgm:prSet/>
      <dgm:spPr/>
      <dgm:t>
        <a:bodyPr/>
        <a:lstStyle/>
        <a:p>
          <a:endParaRPr lang="en-US" sz="2000"/>
        </a:p>
      </dgm:t>
    </dgm:pt>
    <dgm:pt modelId="{7CA44B64-D1EA-4EBB-A418-BBB2C3105947}" type="sibTrans" cxnId="{9CEBA6FD-6ACC-4CDC-A051-FD9CED73DDED}">
      <dgm:prSet/>
      <dgm:spPr/>
      <dgm:t>
        <a:bodyPr/>
        <a:lstStyle/>
        <a:p>
          <a:endParaRPr lang="en-US" sz="2000"/>
        </a:p>
      </dgm:t>
    </dgm:pt>
    <dgm:pt modelId="{FF90FACA-BAA2-40DE-9EBD-980C4F8C8292}">
      <dgm:prSet custT="1"/>
      <dgm:spPr/>
      <dgm:t>
        <a:bodyPr/>
        <a:lstStyle/>
        <a:p>
          <a:r>
            <a:rPr lang="fr-BE" sz="1600" dirty="0"/>
            <a:t>Un </a:t>
          </a:r>
          <a:r>
            <a:rPr lang="fr-BE" sz="1600" b="1" dirty="0"/>
            <a:t>médecin généraliste référent</a:t>
          </a:r>
          <a:r>
            <a:rPr lang="fr-BE" sz="1600" dirty="0"/>
            <a:t> au sein de la pratique </a:t>
          </a:r>
          <a:r>
            <a:rPr lang="fr-BE" sz="1600" dirty="0" err="1"/>
            <a:t>MGpour</a:t>
          </a:r>
          <a:r>
            <a:rPr lang="fr-BE" sz="1600" dirty="0"/>
            <a:t> les patients souffrant de maladies chroniques ou ayant des besoins de soins plus importants est nécessaire pour des soins de médecine générale de qualité </a:t>
          </a:r>
          <a:endParaRPr lang="en-US" sz="1600" dirty="0"/>
        </a:p>
      </dgm:t>
    </dgm:pt>
    <dgm:pt modelId="{AF807047-3490-4024-AC3D-FF6E4BFA5A76}" type="parTrans" cxnId="{6341528D-7C9A-4D51-887A-D91E96AB82FD}">
      <dgm:prSet/>
      <dgm:spPr/>
      <dgm:t>
        <a:bodyPr/>
        <a:lstStyle/>
        <a:p>
          <a:endParaRPr lang="en-US" sz="2000"/>
        </a:p>
      </dgm:t>
    </dgm:pt>
    <dgm:pt modelId="{C07E0312-B419-4982-92A0-57BE08DB4E87}" type="sibTrans" cxnId="{6341528D-7C9A-4D51-887A-D91E96AB82FD}">
      <dgm:prSet/>
      <dgm:spPr/>
      <dgm:t>
        <a:bodyPr/>
        <a:lstStyle/>
        <a:p>
          <a:endParaRPr lang="en-US" sz="2000"/>
        </a:p>
      </dgm:t>
    </dgm:pt>
    <dgm:pt modelId="{A6829FE1-B086-4555-97A4-9A6BB14814FC}">
      <dgm:prSet custT="1"/>
      <dgm:spPr/>
      <dgm:t>
        <a:bodyPr/>
        <a:lstStyle/>
        <a:p>
          <a:r>
            <a:rPr lang="fr-BE" sz="1600" dirty="0"/>
            <a:t>La pratique de médecine générale définit la </a:t>
          </a:r>
          <a:r>
            <a:rPr lang="fr-BE" sz="1600" b="1" dirty="0"/>
            <a:t>zone géographique</a:t>
          </a:r>
          <a:r>
            <a:rPr lang="fr-BE" sz="1600" dirty="0"/>
            <a:t> dans laquelle elle opère.</a:t>
          </a:r>
          <a:endParaRPr lang="en-US" sz="1600" dirty="0"/>
        </a:p>
      </dgm:t>
    </dgm:pt>
    <dgm:pt modelId="{E91CECAE-D387-42EC-82D4-E5A6CB053CBC}" type="parTrans" cxnId="{7C39594B-2F0C-43C1-B39B-49F0B9E2EBB6}">
      <dgm:prSet/>
      <dgm:spPr/>
      <dgm:t>
        <a:bodyPr/>
        <a:lstStyle/>
        <a:p>
          <a:endParaRPr lang="en-US" sz="2000"/>
        </a:p>
      </dgm:t>
    </dgm:pt>
    <dgm:pt modelId="{A2782D1F-F406-4243-99A3-4E5F5B5D72FD}" type="sibTrans" cxnId="{7C39594B-2F0C-43C1-B39B-49F0B9E2EBB6}">
      <dgm:prSet/>
      <dgm:spPr/>
      <dgm:t>
        <a:bodyPr/>
        <a:lstStyle/>
        <a:p>
          <a:endParaRPr lang="en-US" sz="2000"/>
        </a:p>
      </dgm:t>
    </dgm:pt>
    <dgm:pt modelId="{32AA065D-6CDB-44B5-88FF-882D1CE92E36}">
      <dgm:prSet custT="1"/>
      <dgm:spPr/>
      <dgm:t>
        <a:bodyPr/>
        <a:lstStyle/>
        <a:p>
          <a:r>
            <a:rPr lang="fr-BE" sz="1600" dirty="0"/>
            <a:t>Le patient a le </a:t>
          </a:r>
          <a:r>
            <a:rPr lang="fr-BE" sz="1600" b="1" dirty="0"/>
            <a:t>droit d’être informé</a:t>
          </a:r>
          <a:r>
            <a:rPr lang="fr-BE" sz="1600" dirty="0"/>
            <a:t> de la répartition des tâches au sein de la pratique de MG.</a:t>
          </a:r>
          <a:endParaRPr lang="en-US" sz="1600" dirty="0"/>
        </a:p>
      </dgm:t>
    </dgm:pt>
    <dgm:pt modelId="{80ECEED5-8C05-4EA6-9837-3DCF39780406}" type="parTrans" cxnId="{C8A58B07-09A4-47B7-ABA1-6B493BA81A93}">
      <dgm:prSet/>
      <dgm:spPr/>
      <dgm:t>
        <a:bodyPr/>
        <a:lstStyle/>
        <a:p>
          <a:endParaRPr lang="en-US" sz="2000"/>
        </a:p>
      </dgm:t>
    </dgm:pt>
    <dgm:pt modelId="{200F26CC-79AA-4330-93FC-4D8E92681147}" type="sibTrans" cxnId="{C8A58B07-09A4-47B7-ABA1-6B493BA81A93}">
      <dgm:prSet/>
      <dgm:spPr/>
      <dgm:t>
        <a:bodyPr/>
        <a:lstStyle/>
        <a:p>
          <a:endParaRPr lang="en-US" sz="2000"/>
        </a:p>
      </dgm:t>
    </dgm:pt>
    <dgm:pt modelId="{A163A19F-FD59-460D-9735-5090E1526AE8}">
      <dgm:prSet custT="1"/>
      <dgm:spPr/>
      <dgm:t>
        <a:bodyPr/>
        <a:lstStyle/>
        <a:p>
          <a:r>
            <a:rPr lang="fr-BE" sz="1600" dirty="0"/>
            <a:t>Les </a:t>
          </a:r>
          <a:r>
            <a:rPr lang="fr-BE" sz="1600" b="1" dirty="0"/>
            <a:t>heures d'ouverture</a:t>
          </a:r>
          <a:r>
            <a:rPr lang="fr-BE" sz="1600" dirty="0"/>
            <a:t> de la pratique de médecine générale sont </a:t>
          </a:r>
          <a:r>
            <a:rPr lang="fr-BE" sz="1600" b="1" dirty="0"/>
            <a:t>alignées sur le service de garde.</a:t>
          </a:r>
          <a:endParaRPr lang="en-US" sz="1600" b="1" dirty="0"/>
        </a:p>
      </dgm:t>
    </dgm:pt>
    <dgm:pt modelId="{999854E4-7A6D-4FE4-94F6-DAEB22CE95C0}" type="parTrans" cxnId="{3C738542-FDC9-4943-AF88-8A485C89C6C9}">
      <dgm:prSet/>
      <dgm:spPr/>
      <dgm:t>
        <a:bodyPr/>
        <a:lstStyle/>
        <a:p>
          <a:endParaRPr lang="en-US" sz="2000"/>
        </a:p>
      </dgm:t>
    </dgm:pt>
    <dgm:pt modelId="{A4A421A5-0977-408F-B13E-32790B0D2616}" type="sibTrans" cxnId="{3C738542-FDC9-4943-AF88-8A485C89C6C9}">
      <dgm:prSet/>
      <dgm:spPr/>
      <dgm:t>
        <a:bodyPr/>
        <a:lstStyle/>
        <a:p>
          <a:endParaRPr lang="en-US" sz="2000"/>
        </a:p>
      </dgm:t>
    </dgm:pt>
    <dgm:pt modelId="{689D3570-1889-4EA3-8076-3708B997BD2C}">
      <dgm:prSet custT="1"/>
      <dgm:spPr/>
      <dgm:t>
        <a:bodyPr/>
        <a:lstStyle/>
        <a:p>
          <a:r>
            <a:rPr lang="fr-BE" sz="1600" dirty="0"/>
            <a:t>Les pratiques de médecine générales offrent une </a:t>
          </a:r>
          <a:r>
            <a:rPr lang="fr-BE" sz="1600" b="1" dirty="0"/>
            <a:t>offre quotidienne suffisante pour les consultations programmées et non programmées, les téléconsultations et les visites à domicile. </a:t>
          </a:r>
          <a:endParaRPr lang="en-US" sz="1600" dirty="0"/>
        </a:p>
      </dgm:t>
    </dgm:pt>
    <dgm:pt modelId="{86EA56DD-B330-4F17-A880-FF3BFC70A82A}" type="parTrans" cxnId="{127C7BFB-F1D6-45C4-8A5C-416C438E7C15}">
      <dgm:prSet/>
      <dgm:spPr/>
      <dgm:t>
        <a:bodyPr/>
        <a:lstStyle/>
        <a:p>
          <a:endParaRPr lang="en-US" sz="2000"/>
        </a:p>
      </dgm:t>
    </dgm:pt>
    <dgm:pt modelId="{92DEA982-F74F-4000-8338-4CEC897130C2}" type="sibTrans" cxnId="{127C7BFB-F1D6-45C4-8A5C-416C438E7C15}">
      <dgm:prSet/>
      <dgm:spPr/>
      <dgm:t>
        <a:bodyPr/>
        <a:lstStyle/>
        <a:p>
          <a:endParaRPr lang="en-US" sz="2000"/>
        </a:p>
      </dgm:t>
    </dgm:pt>
    <dgm:pt modelId="{F37D7FA6-0577-4785-93BE-178A2438CB3A}" type="pres">
      <dgm:prSet presAssocID="{CFB4FFDA-4B9F-4913-B992-46950B90E410}" presName="vert0" presStyleCnt="0">
        <dgm:presLayoutVars>
          <dgm:dir/>
          <dgm:animOne val="branch"/>
          <dgm:animLvl val="lvl"/>
        </dgm:presLayoutVars>
      </dgm:prSet>
      <dgm:spPr/>
    </dgm:pt>
    <dgm:pt modelId="{D9679E87-D102-4424-975B-3A14E71B5EE5}" type="pres">
      <dgm:prSet presAssocID="{46C47D4D-2042-454D-ADA9-6848992C374E}" presName="thickLine" presStyleLbl="alignNode1" presStyleIdx="0" presStyleCnt="7"/>
      <dgm:spPr/>
    </dgm:pt>
    <dgm:pt modelId="{659EB319-B6DE-4496-98F4-78C1370ADB17}" type="pres">
      <dgm:prSet presAssocID="{46C47D4D-2042-454D-ADA9-6848992C374E}" presName="horz1" presStyleCnt="0"/>
      <dgm:spPr/>
    </dgm:pt>
    <dgm:pt modelId="{5CE886C1-D7DD-433C-92B9-60D5DBF421D3}" type="pres">
      <dgm:prSet presAssocID="{46C47D4D-2042-454D-ADA9-6848992C374E}" presName="tx1" presStyleLbl="revTx" presStyleIdx="0" presStyleCnt="7"/>
      <dgm:spPr/>
    </dgm:pt>
    <dgm:pt modelId="{A3BA917A-FBEE-47CD-935F-A949CC274A57}" type="pres">
      <dgm:prSet presAssocID="{46C47D4D-2042-454D-ADA9-6848992C374E}" presName="vert1" presStyleCnt="0"/>
      <dgm:spPr/>
    </dgm:pt>
    <dgm:pt modelId="{83806D2C-2D3C-45AC-8E52-2A9349D4D1B1}" type="pres">
      <dgm:prSet presAssocID="{A1FE247A-ADB9-4BB0-92E0-0F905DFF25FF}" presName="thickLine" presStyleLbl="alignNode1" presStyleIdx="1" presStyleCnt="7"/>
      <dgm:spPr/>
    </dgm:pt>
    <dgm:pt modelId="{E3B9BA2A-0374-4432-988D-CB1F2E906B76}" type="pres">
      <dgm:prSet presAssocID="{A1FE247A-ADB9-4BB0-92E0-0F905DFF25FF}" presName="horz1" presStyleCnt="0"/>
      <dgm:spPr/>
    </dgm:pt>
    <dgm:pt modelId="{305A1FF3-B27E-4E44-8E51-F49092CA3DB6}" type="pres">
      <dgm:prSet presAssocID="{A1FE247A-ADB9-4BB0-92E0-0F905DFF25FF}" presName="tx1" presStyleLbl="revTx" presStyleIdx="1" presStyleCnt="7"/>
      <dgm:spPr/>
    </dgm:pt>
    <dgm:pt modelId="{32EB424F-D1C3-467A-993C-4B07B06F930F}" type="pres">
      <dgm:prSet presAssocID="{A1FE247A-ADB9-4BB0-92E0-0F905DFF25FF}" presName="vert1" presStyleCnt="0"/>
      <dgm:spPr/>
    </dgm:pt>
    <dgm:pt modelId="{DECCD4FA-F600-4FFF-8050-A94737437D46}" type="pres">
      <dgm:prSet presAssocID="{FF90FACA-BAA2-40DE-9EBD-980C4F8C8292}" presName="thickLine" presStyleLbl="alignNode1" presStyleIdx="2" presStyleCnt="7"/>
      <dgm:spPr/>
    </dgm:pt>
    <dgm:pt modelId="{8904F4F5-D624-4F30-A9AB-79AB0A7BC739}" type="pres">
      <dgm:prSet presAssocID="{FF90FACA-BAA2-40DE-9EBD-980C4F8C8292}" presName="horz1" presStyleCnt="0"/>
      <dgm:spPr/>
    </dgm:pt>
    <dgm:pt modelId="{7ECEFC49-E19D-4D41-AB7C-3D9ACA7FFAB4}" type="pres">
      <dgm:prSet presAssocID="{FF90FACA-BAA2-40DE-9EBD-980C4F8C8292}" presName="tx1" presStyleLbl="revTx" presStyleIdx="2" presStyleCnt="7"/>
      <dgm:spPr/>
    </dgm:pt>
    <dgm:pt modelId="{A2E363DC-0536-46BD-9799-95919D224FA9}" type="pres">
      <dgm:prSet presAssocID="{FF90FACA-BAA2-40DE-9EBD-980C4F8C8292}" presName="vert1" presStyleCnt="0"/>
      <dgm:spPr/>
    </dgm:pt>
    <dgm:pt modelId="{28349032-4F22-4380-A9FC-E204C02E0D1B}" type="pres">
      <dgm:prSet presAssocID="{A6829FE1-B086-4555-97A4-9A6BB14814FC}" presName="thickLine" presStyleLbl="alignNode1" presStyleIdx="3" presStyleCnt="7"/>
      <dgm:spPr/>
    </dgm:pt>
    <dgm:pt modelId="{75D99989-EBBF-4292-AE10-38EB457D9E42}" type="pres">
      <dgm:prSet presAssocID="{A6829FE1-B086-4555-97A4-9A6BB14814FC}" presName="horz1" presStyleCnt="0"/>
      <dgm:spPr/>
    </dgm:pt>
    <dgm:pt modelId="{A2BBFA44-9020-443A-9AEC-FAB6F916BEFA}" type="pres">
      <dgm:prSet presAssocID="{A6829FE1-B086-4555-97A4-9A6BB14814FC}" presName="tx1" presStyleLbl="revTx" presStyleIdx="3" presStyleCnt="7"/>
      <dgm:spPr/>
    </dgm:pt>
    <dgm:pt modelId="{41CE44D5-EBC9-4681-B3E5-6EF5D3A5FFAF}" type="pres">
      <dgm:prSet presAssocID="{A6829FE1-B086-4555-97A4-9A6BB14814FC}" presName="vert1" presStyleCnt="0"/>
      <dgm:spPr/>
    </dgm:pt>
    <dgm:pt modelId="{F2580550-0431-40BD-A64C-007D19F973FE}" type="pres">
      <dgm:prSet presAssocID="{32AA065D-6CDB-44B5-88FF-882D1CE92E36}" presName="thickLine" presStyleLbl="alignNode1" presStyleIdx="4" presStyleCnt="7"/>
      <dgm:spPr/>
    </dgm:pt>
    <dgm:pt modelId="{389B443D-52FE-4DAC-87C6-0BB1106C276B}" type="pres">
      <dgm:prSet presAssocID="{32AA065D-6CDB-44B5-88FF-882D1CE92E36}" presName="horz1" presStyleCnt="0"/>
      <dgm:spPr/>
    </dgm:pt>
    <dgm:pt modelId="{724FCF1E-1D43-4A0C-BE08-43081EA40A3E}" type="pres">
      <dgm:prSet presAssocID="{32AA065D-6CDB-44B5-88FF-882D1CE92E36}" presName="tx1" presStyleLbl="revTx" presStyleIdx="4" presStyleCnt="7"/>
      <dgm:spPr/>
    </dgm:pt>
    <dgm:pt modelId="{1C75FA22-B40F-41AC-AC58-B709CDBAC54F}" type="pres">
      <dgm:prSet presAssocID="{32AA065D-6CDB-44B5-88FF-882D1CE92E36}" presName="vert1" presStyleCnt="0"/>
      <dgm:spPr/>
    </dgm:pt>
    <dgm:pt modelId="{9349972F-5BCA-41F5-A34D-1BD2ACA5EDB2}" type="pres">
      <dgm:prSet presAssocID="{A163A19F-FD59-460D-9735-5090E1526AE8}" presName="thickLine" presStyleLbl="alignNode1" presStyleIdx="5" presStyleCnt="7"/>
      <dgm:spPr/>
    </dgm:pt>
    <dgm:pt modelId="{C9661534-B814-4734-8AEC-DCAD14C1FB84}" type="pres">
      <dgm:prSet presAssocID="{A163A19F-FD59-460D-9735-5090E1526AE8}" presName="horz1" presStyleCnt="0"/>
      <dgm:spPr/>
    </dgm:pt>
    <dgm:pt modelId="{CE4DAEFE-E73F-4022-B2A8-6F4FD1A329EA}" type="pres">
      <dgm:prSet presAssocID="{A163A19F-FD59-460D-9735-5090E1526AE8}" presName="tx1" presStyleLbl="revTx" presStyleIdx="5" presStyleCnt="7"/>
      <dgm:spPr/>
    </dgm:pt>
    <dgm:pt modelId="{5D4B4DE0-30B6-4E0F-8B15-410D950EB9A8}" type="pres">
      <dgm:prSet presAssocID="{A163A19F-FD59-460D-9735-5090E1526AE8}" presName="vert1" presStyleCnt="0"/>
      <dgm:spPr/>
    </dgm:pt>
    <dgm:pt modelId="{1C08F7E1-9B2D-4ACF-BE86-D69196353B9D}" type="pres">
      <dgm:prSet presAssocID="{689D3570-1889-4EA3-8076-3708B997BD2C}" presName="thickLine" presStyleLbl="alignNode1" presStyleIdx="6" presStyleCnt="7"/>
      <dgm:spPr/>
    </dgm:pt>
    <dgm:pt modelId="{F049DF55-94F6-49C5-9895-E75CAF3876DB}" type="pres">
      <dgm:prSet presAssocID="{689D3570-1889-4EA3-8076-3708B997BD2C}" presName="horz1" presStyleCnt="0"/>
      <dgm:spPr/>
    </dgm:pt>
    <dgm:pt modelId="{01EC9013-0A25-4561-B6CD-7C15D2CE9DC8}" type="pres">
      <dgm:prSet presAssocID="{689D3570-1889-4EA3-8076-3708B997BD2C}" presName="tx1" presStyleLbl="revTx" presStyleIdx="6" presStyleCnt="7"/>
      <dgm:spPr/>
    </dgm:pt>
    <dgm:pt modelId="{598E56AA-0E6A-4BB2-840C-3D387F87769F}" type="pres">
      <dgm:prSet presAssocID="{689D3570-1889-4EA3-8076-3708B997BD2C}" presName="vert1" presStyleCnt="0"/>
      <dgm:spPr/>
    </dgm:pt>
  </dgm:ptLst>
  <dgm:cxnLst>
    <dgm:cxn modelId="{C8A58B07-09A4-47B7-ABA1-6B493BA81A93}" srcId="{CFB4FFDA-4B9F-4913-B992-46950B90E410}" destId="{32AA065D-6CDB-44B5-88FF-882D1CE92E36}" srcOrd="4" destOrd="0" parTransId="{80ECEED5-8C05-4EA6-9837-3DCF39780406}" sibTransId="{200F26CC-79AA-4330-93FC-4D8E92681147}"/>
    <dgm:cxn modelId="{6F9F163B-31BE-455B-A424-7D6AD492BBE7}" type="presOf" srcId="{A6829FE1-B086-4555-97A4-9A6BB14814FC}" destId="{A2BBFA44-9020-443A-9AEC-FAB6F916BEFA}" srcOrd="0" destOrd="0" presId="urn:microsoft.com/office/officeart/2008/layout/LinedList"/>
    <dgm:cxn modelId="{3C738542-FDC9-4943-AF88-8A485C89C6C9}" srcId="{CFB4FFDA-4B9F-4913-B992-46950B90E410}" destId="{A163A19F-FD59-460D-9735-5090E1526AE8}" srcOrd="5" destOrd="0" parTransId="{999854E4-7A6D-4FE4-94F6-DAEB22CE95C0}" sibTransId="{A4A421A5-0977-408F-B13E-32790B0D2616}"/>
    <dgm:cxn modelId="{AA564749-17D6-4DD7-BBA3-A5BD25B0974F}" srcId="{CFB4FFDA-4B9F-4913-B992-46950B90E410}" destId="{46C47D4D-2042-454D-ADA9-6848992C374E}" srcOrd="0" destOrd="0" parTransId="{20EA9E44-51CA-42E4-A800-364AC3CEBA8D}" sibTransId="{CB9E6662-C1D1-4D48-9E23-8E6267F4507B}"/>
    <dgm:cxn modelId="{7C39594B-2F0C-43C1-B39B-49F0B9E2EBB6}" srcId="{CFB4FFDA-4B9F-4913-B992-46950B90E410}" destId="{A6829FE1-B086-4555-97A4-9A6BB14814FC}" srcOrd="3" destOrd="0" parTransId="{E91CECAE-D387-42EC-82D4-E5A6CB053CBC}" sibTransId="{A2782D1F-F406-4243-99A3-4E5F5B5D72FD}"/>
    <dgm:cxn modelId="{79FDB174-3BC4-48D0-8D2D-E8A440951BF2}" type="presOf" srcId="{FF90FACA-BAA2-40DE-9EBD-980C4F8C8292}" destId="{7ECEFC49-E19D-4D41-AB7C-3D9ACA7FFAB4}" srcOrd="0" destOrd="0" presId="urn:microsoft.com/office/officeart/2008/layout/LinedList"/>
    <dgm:cxn modelId="{9660FA74-787E-4936-9E86-81B6E169D5C2}" type="presOf" srcId="{A1FE247A-ADB9-4BB0-92E0-0F905DFF25FF}" destId="{305A1FF3-B27E-4E44-8E51-F49092CA3DB6}" srcOrd="0" destOrd="0" presId="urn:microsoft.com/office/officeart/2008/layout/LinedList"/>
    <dgm:cxn modelId="{26670D8B-4569-4FAA-AECA-301FB73F2142}" type="presOf" srcId="{32AA065D-6CDB-44B5-88FF-882D1CE92E36}" destId="{724FCF1E-1D43-4A0C-BE08-43081EA40A3E}" srcOrd="0" destOrd="0" presId="urn:microsoft.com/office/officeart/2008/layout/LinedList"/>
    <dgm:cxn modelId="{6341528D-7C9A-4D51-887A-D91E96AB82FD}" srcId="{CFB4FFDA-4B9F-4913-B992-46950B90E410}" destId="{FF90FACA-BAA2-40DE-9EBD-980C4F8C8292}" srcOrd="2" destOrd="0" parTransId="{AF807047-3490-4024-AC3D-FF6E4BFA5A76}" sibTransId="{C07E0312-B419-4982-92A0-57BE08DB4E87}"/>
    <dgm:cxn modelId="{4D98C4A6-7804-475C-B408-9769DC3E75A8}" type="presOf" srcId="{46C47D4D-2042-454D-ADA9-6848992C374E}" destId="{5CE886C1-D7DD-433C-92B9-60D5DBF421D3}" srcOrd="0" destOrd="0" presId="urn:microsoft.com/office/officeart/2008/layout/LinedList"/>
    <dgm:cxn modelId="{EF2489DC-C820-4E77-A958-27417A5C9ABA}" type="presOf" srcId="{A163A19F-FD59-460D-9735-5090E1526AE8}" destId="{CE4DAEFE-E73F-4022-B2A8-6F4FD1A329EA}" srcOrd="0" destOrd="0" presId="urn:microsoft.com/office/officeart/2008/layout/LinedList"/>
    <dgm:cxn modelId="{460B11EA-AF02-4E4D-B393-0CB076A276BA}" type="presOf" srcId="{CFB4FFDA-4B9F-4913-B992-46950B90E410}" destId="{F37D7FA6-0577-4785-93BE-178A2438CB3A}" srcOrd="0" destOrd="0" presId="urn:microsoft.com/office/officeart/2008/layout/LinedList"/>
    <dgm:cxn modelId="{4BDE10F5-776B-4ABE-AEC1-CFF49715CB1F}" type="presOf" srcId="{689D3570-1889-4EA3-8076-3708B997BD2C}" destId="{01EC9013-0A25-4561-B6CD-7C15D2CE9DC8}" srcOrd="0" destOrd="0" presId="urn:microsoft.com/office/officeart/2008/layout/LinedList"/>
    <dgm:cxn modelId="{127C7BFB-F1D6-45C4-8A5C-416C438E7C15}" srcId="{CFB4FFDA-4B9F-4913-B992-46950B90E410}" destId="{689D3570-1889-4EA3-8076-3708B997BD2C}" srcOrd="6" destOrd="0" parTransId="{86EA56DD-B330-4F17-A880-FF3BFC70A82A}" sibTransId="{92DEA982-F74F-4000-8338-4CEC897130C2}"/>
    <dgm:cxn modelId="{9CEBA6FD-6ACC-4CDC-A051-FD9CED73DDED}" srcId="{CFB4FFDA-4B9F-4913-B992-46950B90E410}" destId="{A1FE247A-ADB9-4BB0-92E0-0F905DFF25FF}" srcOrd="1" destOrd="0" parTransId="{BF5AB818-561D-419C-9937-E8A6B5200D6A}" sibTransId="{7CA44B64-D1EA-4EBB-A418-BBB2C3105947}"/>
    <dgm:cxn modelId="{8DEBD2CA-96D8-415F-8DA5-F6F4831D5FF7}" type="presParOf" srcId="{F37D7FA6-0577-4785-93BE-178A2438CB3A}" destId="{D9679E87-D102-4424-975B-3A14E71B5EE5}" srcOrd="0" destOrd="0" presId="urn:microsoft.com/office/officeart/2008/layout/LinedList"/>
    <dgm:cxn modelId="{23B12C6A-45D3-4B13-A2BC-CAA7A4A86BDA}" type="presParOf" srcId="{F37D7FA6-0577-4785-93BE-178A2438CB3A}" destId="{659EB319-B6DE-4496-98F4-78C1370ADB17}" srcOrd="1" destOrd="0" presId="urn:microsoft.com/office/officeart/2008/layout/LinedList"/>
    <dgm:cxn modelId="{F59EFDAC-F761-4F3D-A3E8-F74239BD6318}" type="presParOf" srcId="{659EB319-B6DE-4496-98F4-78C1370ADB17}" destId="{5CE886C1-D7DD-433C-92B9-60D5DBF421D3}" srcOrd="0" destOrd="0" presId="urn:microsoft.com/office/officeart/2008/layout/LinedList"/>
    <dgm:cxn modelId="{33E0F383-4CD9-49C1-A81E-497A300B70FF}" type="presParOf" srcId="{659EB319-B6DE-4496-98F4-78C1370ADB17}" destId="{A3BA917A-FBEE-47CD-935F-A949CC274A57}" srcOrd="1" destOrd="0" presId="urn:microsoft.com/office/officeart/2008/layout/LinedList"/>
    <dgm:cxn modelId="{14FE82A6-60DF-45E2-80E8-BD92B2847589}" type="presParOf" srcId="{F37D7FA6-0577-4785-93BE-178A2438CB3A}" destId="{83806D2C-2D3C-45AC-8E52-2A9349D4D1B1}" srcOrd="2" destOrd="0" presId="urn:microsoft.com/office/officeart/2008/layout/LinedList"/>
    <dgm:cxn modelId="{AADBE809-F512-4E5C-B34C-C0F49B24197F}" type="presParOf" srcId="{F37D7FA6-0577-4785-93BE-178A2438CB3A}" destId="{E3B9BA2A-0374-4432-988D-CB1F2E906B76}" srcOrd="3" destOrd="0" presId="urn:microsoft.com/office/officeart/2008/layout/LinedList"/>
    <dgm:cxn modelId="{9BDBC4C4-FEE9-4971-A0BD-02D29FF98C16}" type="presParOf" srcId="{E3B9BA2A-0374-4432-988D-CB1F2E906B76}" destId="{305A1FF3-B27E-4E44-8E51-F49092CA3DB6}" srcOrd="0" destOrd="0" presId="urn:microsoft.com/office/officeart/2008/layout/LinedList"/>
    <dgm:cxn modelId="{B4203CD0-A530-4E75-A53A-38805E3750F5}" type="presParOf" srcId="{E3B9BA2A-0374-4432-988D-CB1F2E906B76}" destId="{32EB424F-D1C3-467A-993C-4B07B06F930F}" srcOrd="1" destOrd="0" presId="urn:microsoft.com/office/officeart/2008/layout/LinedList"/>
    <dgm:cxn modelId="{7C7DD56D-B4D8-4B50-A435-9EFEF8B0D23C}" type="presParOf" srcId="{F37D7FA6-0577-4785-93BE-178A2438CB3A}" destId="{DECCD4FA-F600-4FFF-8050-A94737437D46}" srcOrd="4" destOrd="0" presId="urn:microsoft.com/office/officeart/2008/layout/LinedList"/>
    <dgm:cxn modelId="{AC4FFB88-933E-4813-BA4A-DA410011CB76}" type="presParOf" srcId="{F37D7FA6-0577-4785-93BE-178A2438CB3A}" destId="{8904F4F5-D624-4F30-A9AB-79AB0A7BC739}" srcOrd="5" destOrd="0" presId="urn:microsoft.com/office/officeart/2008/layout/LinedList"/>
    <dgm:cxn modelId="{7D05F54D-9BD3-4EBF-A886-8C8663969A19}" type="presParOf" srcId="{8904F4F5-D624-4F30-A9AB-79AB0A7BC739}" destId="{7ECEFC49-E19D-4D41-AB7C-3D9ACA7FFAB4}" srcOrd="0" destOrd="0" presId="urn:microsoft.com/office/officeart/2008/layout/LinedList"/>
    <dgm:cxn modelId="{C4322725-25A0-467A-8798-035FE8429A33}" type="presParOf" srcId="{8904F4F5-D624-4F30-A9AB-79AB0A7BC739}" destId="{A2E363DC-0536-46BD-9799-95919D224FA9}" srcOrd="1" destOrd="0" presId="urn:microsoft.com/office/officeart/2008/layout/LinedList"/>
    <dgm:cxn modelId="{A499C97E-4CF8-4D11-A388-9E3A80103EFB}" type="presParOf" srcId="{F37D7FA6-0577-4785-93BE-178A2438CB3A}" destId="{28349032-4F22-4380-A9FC-E204C02E0D1B}" srcOrd="6" destOrd="0" presId="urn:microsoft.com/office/officeart/2008/layout/LinedList"/>
    <dgm:cxn modelId="{9A0ECAB9-2C1E-40D7-A4E8-422225AF8D02}" type="presParOf" srcId="{F37D7FA6-0577-4785-93BE-178A2438CB3A}" destId="{75D99989-EBBF-4292-AE10-38EB457D9E42}" srcOrd="7" destOrd="0" presId="urn:microsoft.com/office/officeart/2008/layout/LinedList"/>
    <dgm:cxn modelId="{D1B8CF5B-E731-46D5-BA25-C3A3C4F53B9B}" type="presParOf" srcId="{75D99989-EBBF-4292-AE10-38EB457D9E42}" destId="{A2BBFA44-9020-443A-9AEC-FAB6F916BEFA}" srcOrd="0" destOrd="0" presId="urn:microsoft.com/office/officeart/2008/layout/LinedList"/>
    <dgm:cxn modelId="{3A996010-5383-426B-B409-49D57E9E6459}" type="presParOf" srcId="{75D99989-EBBF-4292-AE10-38EB457D9E42}" destId="{41CE44D5-EBC9-4681-B3E5-6EF5D3A5FFAF}" srcOrd="1" destOrd="0" presId="urn:microsoft.com/office/officeart/2008/layout/LinedList"/>
    <dgm:cxn modelId="{E7B1B6CD-6F21-4426-A6EE-A54DD588179C}" type="presParOf" srcId="{F37D7FA6-0577-4785-93BE-178A2438CB3A}" destId="{F2580550-0431-40BD-A64C-007D19F973FE}" srcOrd="8" destOrd="0" presId="urn:microsoft.com/office/officeart/2008/layout/LinedList"/>
    <dgm:cxn modelId="{2057AC18-75C5-46A1-B552-CA12C162AEE5}" type="presParOf" srcId="{F37D7FA6-0577-4785-93BE-178A2438CB3A}" destId="{389B443D-52FE-4DAC-87C6-0BB1106C276B}" srcOrd="9" destOrd="0" presId="urn:microsoft.com/office/officeart/2008/layout/LinedList"/>
    <dgm:cxn modelId="{D0ABA638-1804-4CF7-869C-D7BAD7C2937E}" type="presParOf" srcId="{389B443D-52FE-4DAC-87C6-0BB1106C276B}" destId="{724FCF1E-1D43-4A0C-BE08-43081EA40A3E}" srcOrd="0" destOrd="0" presId="urn:microsoft.com/office/officeart/2008/layout/LinedList"/>
    <dgm:cxn modelId="{6524339E-D2A8-49AD-AC20-8EB44FC368DA}" type="presParOf" srcId="{389B443D-52FE-4DAC-87C6-0BB1106C276B}" destId="{1C75FA22-B40F-41AC-AC58-B709CDBAC54F}" srcOrd="1" destOrd="0" presId="urn:microsoft.com/office/officeart/2008/layout/LinedList"/>
    <dgm:cxn modelId="{A58027AF-59CB-43FE-9250-16E9EE34E64B}" type="presParOf" srcId="{F37D7FA6-0577-4785-93BE-178A2438CB3A}" destId="{9349972F-5BCA-41F5-A34D-1BD2ACA5EDB2}" srcOrd="10" destOrd="0" presId="urn:microsoft.com/office/officeart/2008/layout/LinedList"/>
    <dgm:cxn modelId="{CE722461-8A33-4972-BE4D-5BEEA572B3F2}" type="presParOf" srcId="{F37D7FA6-0577-4785-93BE-178A2438CB3A}" destId="{C9661534-B814-4734-8AEC-DCAD14C1FB84}" srcOrd="11" destOrd="0" presId="urn:microsoft.com/office/officeart/2008/layout/LinedList"/>
    <dgm:cxn modelId="{52793289-1168-49CD-967B-C3CB18D802CB}" type="presParOf" srcId="{C9661534-B814-4734-8AEC-DCAD14C1FB84}" destId="{CE4DAEFE-E73F-4022-B2A8-6F4FD1A329EA}" srcOrd="0" destOrd="0" presId="urn:microsoft.com/office/officeart/2008/layout/LinedList"/>
    <dgm:cxn modelId="{29C6296B-503F-4A40-85C6-42FE1E996D6D}" type="presParOf" srcId="{C9661534-B814-4734-8AEC-DCAD14C1FB84}" destId="{5D4B4DE0-30B6-4E0F-8B15-410D950EB9A8}" srcOrd="1" destOrd="0" presId="urn:microsoft.com/office/officeart/2008/layout/LinedList"/>
    <dgm:cxn modelId="{A54DF661-F201-4BFE-B799-032254D3E8DB}" type="presParOf" srcId="{F37D7FA6-0577-4785-93BE-178A2438CB3A}" destId="{1C08F7E1-9B2D-4ACF-BE86-D69196353B9D}" srcOrd="12" destOrd="0" presId="urn:microsoft.com/office/officeart/2008/layout/LinedList"/>
    <dgm:cxn modelId="{CF273D9B-6B90-4067-B68B-0AC1221270DD}" type="presParOf" srcId="{F37D7FA6-0577-4785-93BE-178A2438CB3A}" destId="{F049DF55-94F6-49C5-9895-E75CAF3876DB}" srcOrd="13" destOrd="0" presId="urn:microsoft.com/office/officeart/2008/layout/LinedList"/>
    <dgm:cxn modelId="{4B65A239-48C5-440A-92D8-F8FFB47B39C2}" type="presParOf" srcId="{F049DF55-94F6-49C5-9895-E75CAF3876DB}" destId="{01EC9013-0A25-4561-B6CD-7C15D2CE9DC8}" srcOrd="0" destOrd="0" presId="urn:microsoft.com/office/officeart/2008/layout/LinedList"/>
    <dgm:cxn modelId="{F20D4321-D286-45FB-8946-9333C891D4C4}" type="presParOf" srcId="{F049DF55-94F6-49C5-9895-E75CAF3876DB}" destId="{598E56AA-0E6A-4BB2-840C-3D387F8776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F522E8-AF5D-44A8-9D7B-929232420FE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3121ED4-94D2-411C-91FA-4A26720F412E}">
      <dgm:prSet custT="1"/>
      <dgm:spPr/>
      <dgm:t>
        <a:bodyPr/>
        <a:lstStyle/>
        <a:p>
          <a:r>
            <a:rPr lang="fr-BE" sz="1500" dirty="0"/>
            <a:t>Un DMG </a:t>
          </a:r>
          <a:r>
            <a:rPr lang="fr-BE" sz="1500" b="1" dirty="0"/>
            <a:t>pour définir la patientèle sous la responsabilité de la pratique de médecine générale</a:t>
          </a:r>
          <a:r>
            <a:rPr lang="fr-BE" sz="1500" dirty="0"/>
            <a:t> est nécessaire</a:t>
          </a:r>
          <a:endParaRPr lang="en-US" sz="1500" dirty="0"/>
        </a:p>
      </dgm:t>
    </dgm:pt>
    <dgm:pt modelId="{2312C02E-29E5-40A7-974A-94ECE7DAFC09}" type="parTrans" cxnId="{6B37096A-3A47-478B-8F42-4903CADDE870}">
      <dgm:prSet/>
      <dgm:spPr/>
      <dgm:t>
        <a:bodyPr/>
        <a:lstStyle/>
        <a:p>
          <a:endParaRPr lang="en-US"/>
        </a:p>
      </dgm:t>
    </dgm:pt>
    <dgm:pt modelId="{339CC879-F005-486E-8112-3B7E1AFEF97C}" type="sibTrans" cxnId="{6B37096A-3A47-478B-8F42-4903CADDE870}">
      <dgm:prSet/>
      <dgm:spPr/>
      <dgm:t>
        <a:bodyPr/>
        <a:lstStyle/>
        <a:p>
          <a:endParaRPr lang="en-US"/>
        </a:p>
      </dgm:t>
    </dgm:pt>
    <dgm:pt modelId="{594D5A24-0216-4E4D-9BC5-ED63009708B1}">
      <dgm:prSet custT="1"/>
      <dgm:spPr/>
      <dgm:t>
        <a:bodyPr/>
        <a:lstStyle/>
        <a:p>
          <a:r>
            <a:rPr lang="fr-BE" sz="1500" dirty="0"/>
            <a:t>Des mesures incitatives pour le DMG devraient être intégrées à la fois pour les pratiques de médecine générale et pour les patients. </a:t>
          </a:r>
          <a:endParaRPr lang="en-US" sz="1500" dirty="0"/>
        </a:p>
      </dgm:t>
    </dgm:pt>
    <dgm:pt modelId="{01E299C5-D566-48B4-A703-71A5765AC2B6}" type="parTrans" cxnId="{2DF2CEB5-4335-4188-9A1B-484E1465CBA5}">
      <dgm:prSet/>
      <dgm:spPr/>
      <dgm:t>
        <a:bodyPr/>
        <a:lstStyle/>
        <a:p>
          <a:endParaRPr lang="en-US"/>
        </a:p>
      </dgm:t>
    </dgm:pt>
    <dgm:pt modelId="{2AA2EC6D-F9A5-41C7-8353-7F945E7783DC}" type="sibTrans" cxnId="{2DF2CEB5-4335-4188-9A1B-484E1465CBA5}">
      <dgm:prSet/>
      <dgm:spPr/>
      <dgm:t>
        <a:bodyPr/>
        <a:lstStyle/>
        <a:p>
          <a:endParaRPr lang="en-US"/>
        </a:p>
      </dgm:t>
    </dgm:pt>
    <dgm:pt modelId="{DB8EEAD6-7DC1-4ACB-A315-A8880AE12F39}">
      <dgm:prSet custT="1"/>
      <dgm:spPr/>
      <dgm:t>
        <a:bodyPr/>
        <a:lstStyle/>
        <a:p>
          <a:r>
            <a:rPr lang="fr-BE" sz="1500" dirty="0"/>
            <a:t>Le </a:t>
          </a:r>
          <a:r>
            <a:rPr lang="fr-BE" sz="1500" b="1" dirty="0"/>
            <a:t>DMI est correctement tenu à jour </a:t>
          </a:r>
          <a:r>
            <a:rPr lang="fr-BE" sz="1500" dirty="0"/>
            <a:t>par tous les prestataires de soins de santé au sein de la pratique, avec une </a:t>
          </a:r>
          <a:r>
            <a:rPr lang="fr-BE" sz="1500" b="1" dirty="0"/>
            <a:t>accessibilité appropriée </a:t>
          </a:r>
          <a:r>
            <a:rPr lang="fr-BE" sz="1500" dirty="0"/>
            <a:t>en fonction des rôles des prestataires de soins et profils de soutien dans la pratique</a:t>
          </a:r>
          <a:endParaRPr lang="en-US" sz="1500" dirty="0"/>
        </a:p>
      </dgm:t>
    </dgm:pt>
    <dgm:pt modelId="{27BFE46C-48C2-49CF-B53B-CB91BB66C437}" type="parTrans" cxnId="{E4E9C60C-4666-4A79-BDCE-2460AD58C9D1}">
      <dgm:prSet/>
      <dgm:spPr/>
      <dgm:t>
        <a:bodyPr/>
        <a:lstStyle/>
        <a:p>
          <a:endParaRPr lang="en-US"/>
        </a:p>
      </dgm:t>
    </dgm:pt>
    <dgm:pt modelId="{39A24664-C021-413C-8414-063B406EF198}" type="sibTrans" cxnId="{E4E9C60C-4666-4A79-BDCE-2460AD58C9D1}">
      <dgm:prSet/>
      <dgm:spPr/>
      <dgm:t>
        <a:bodyPr/>
        <a:lstStyle/>
        <a:p>
          <a:endParaRPr lang="en-US"/>
        </a:p>
      </dgm:t>
    </dgm:pt>
    <dgm:pt modelId="{E110DD80-9967-47FB-ABE6-28AA11B9ADA9}">
      <dgm:prSet custT="1"/>
      <dgm:spPr/>
      <dgm:t>
        <a:bodyPr/>
        <a:lstStyle/>
        <a:p>
          <a:r>
            <a:rPr lang="fr-BE" sz="1500" dirty="0"/>
            <a:t>La collaboration au sein de la médecine générale selon les </a:t>
          </a:r>
          <a:r>
            <a:rPr lang="fr-BE" sz="1500" b="1" dirty="0"/>
            <a:t>lignes directrices EBP</a:t>
          </a:r>
          <a:r>
            <a:rPr lang="fr-BE" sz="1500" dirty="0"/>
            <a:t>, comme fil rouge pour une gestion de qualité de la pratique. </a:t>
          </a:r>
          <a:endParaRPr lang="en-US" sz="1500" dirty="0"/>
        </a:p>
      </dgm:t>
    </dgm:pt>
    <dgm:pt modelId="{BB18892F-F7BF-4284-83DD-B606A0BD381F}" type="parTrans" cxnId="{26D6A78B-0F0A-4C43-BA3C-5CC3C1CEB766}">
      <dgm:prSet/>
      <dgm:spPr/>
      <dgm:t>
        <a:bodyPr/>
        <a:lstStyle/>
        <a:p>
          <a:endParaRPr lang="en-US"/>
        </a:p>
      </dgm:t>
    </dgm:pt>
    <dgm:pt modelId="{A6B4290E-9AC8-4D0C-B22F-FF25642F1208}" type="sibTrans" cxnId="{26D6A78B-0F0A-4C43-BA3C-5CC3C1CEB766}">
      <dgm:prSet/>
      <dgm:spPr/>
      <dgm:t>
        <a:bodyPr/>
        <a:lstStyle/>
        <a:p>
          <a:endParaRPr lang="en-US"/>
        </a:p>
      </dgm:t>
    </dgm:pt>
    <dgm:pt modelId="{EA9C3097-3081-4C30-815E-EA8D62A5D332}">
      <dgm:prSet custT="1"/>
      <dgm:spPr/>
      <dgm:t>
        <a:bodyPr/>
        <a:lstStyle/>
        <a:p>
          <a:r>
            <a:rPr lang="fr-BE" sz="1500" dirty="0"/>
            <a:t>Des mesures </a:t>
          </a:r>
          <a:r>
            <a:rPr lang="fr-BE" sz="1500" b="1" dirty="0"/>
            <a:t>incitatives</a:t>
          </a:r>
          <a:r>
            <a:rPr lang="fr-BE" sz="1500" dirty="0"/>
            <a:t> doivent être prévues pour </a:t>
          </a:r>
          <a:r>
            <a:rPr lang="fr-BE" sz="1500" b="1" dirty="0"/>
            <a:t>encourager la continuité</a:t>
          </a:r>
          <a:r>
            <a:rPr lang="fr-BE" sz="1500" dirty="0"/>
            <a:t>, tant pour les pratiques de médecine générales que pour les patients, par exemple par le biais du DMG.</a:t>
          </a:r>
          <a:endParaRPr lang="en-US" sz="1500" dirty="0"/>
        </a:p>
      </dgm:t>
    </dgm:pt>
    <dgm:pt modelId="{E3B32B6E-598B-4ACB-9297-E8EBEFFDB2CF}" type="parTrans" cxnId="{69FE5AF7-F70B-4C1F-B6D0-408E3F9A2EE5}">
      <dgm:prSet/>
      <dgm:spPr/>
      <dgm:t>
        <a:bodyPr/>
        <a:lstStyle/>
        <a:p>
          <a:endParaRPr lang="en-US"/>
        </a:p>
      </dgm:t>
    </dgm:pt>
    <dgm:pt modelId="{C37E8F30-787B-4560-8C76-F6762D3C2086}" type="sibTrans" cxnId="{69FE5AF7-F70B-4C1F-B6D0-408E3F9A2EE5}">
      <dgm:prSet/>
      <dgm:spPr/>
      <dgm:t>
        <a:bodyPr/>
        <a:lstStyle/>
        <a:p>
          <a:endParaRPr lang="en-US"/>
        </a:p>
      </dgm:t>
    </dgm:pt>
    <dgm:pt modelId="{9E71A6E8-4F08-4CA6-8E22-E3FC816E8623}">
      <dgm:prSet custT="1"/>
      <dgm:spPr/>
      <dgm:t>
        <a:bodyPr/>
        <a:lstStyle/>
        <a:p>
          <a:r>
            <a:rPr lang="fr-BE" sz="1500" dirty="0"/>
            <a:t>L'application de la réglementation du tiers payant, l'élimination de la part personnelle (copaiement) et le conventionnement de prestataires de soins sont souhaitables dans le cadre de</a:t>
          </a:r>
          <a:r>
            <a:rPr lang="fr-BE" sz="1500" b="1" dirty="0"/>
            <a:t> soins primaires accessibles </a:t>
          </a:r>
          <a:r>
            <a:rPr lang="nl-NL" sz="1500" dirty="0"/>
            <a:t>.</a:t>
          </a:r>
          <a:endParaRPr lang="en-US" sz="1500" dirty="0"/>
        </a:p>
      </dgm:t>
    </dgm:pt>
    <dgm:pt modelId="{3AE0B4F0-DD42-477E-9E00-C7A934B62AAB}" type="parTrans" cxnId="{BF6F520D-D1D4-4346-A729-B18C85E6C561}">
      <dgm:prSet/>
      <dgm:spPr/>
      <dgm:t>
        <a:bodyPr/>
        <a:lstStyle/>
        <a:p>
          <a:endParaRPr lang="en-US"/>
        </a:p>
      </dgm:t>
    </dgm:pt>
    <dgm:pt modelId="{B5FA2CF0-1C5F-44DB-B1A3-E613451783BB}" type="sibTrans" cxnId="{BF6F520D-D1D4-4346-A729-B18C85E6C561}">
      <dgm:prSet/>
      <dgm:spPr/>
      <dgm:t>
        <a:bodyPr/>
        <a:lstStyle/>
        <a:p>
          <a:endParaRPr lang="en-US"/>
        </a:p>
      </dgm:t>
    </dgm:pt>
    <dgm:pt modelId="{6EB0E7C9-4413-4858-9D39-B0CE13A9EBD9}" type="pres">
      <dgm:prSet presAssocID="{DAF522E8-AF5D-44A8-9D7B-929232420FEC}" presName="vert0" presStyleCnt="0">
        <dgm:presLayoutVars>
          <dgm:dir/>
          <dgm:animOne val="branch"/>
          <dgm:animLvl val="lvl"/>
        </dgm:presLayoutVars>
      </dgm:prSet>
      <dgm:spPr/>
    </dgm:pt>
    <dgm:pt modelId="{CC37BDA6-1735-4212-8846-8D46B193B1A7}" type="pres">
      <dgm:prSet presAssocID="{83121ED4-94D2-411C-91FA-4A26720F412E}" presName="thickLine" presStyleLbl="alignNode1" presStyleIdx="0" presStyleCnt="6"/>
      <dgm:spPr/>
    </dgm:pt>
    <dgm:pt modelId="{F5E247DB-77D9-43DB-A389-33874294FC82}" type="pres">
      <dgm:prSet presAssocID="{83121ED4-94D2-411C-91FA-4A26720F412E}" presName="horz1" presStyleCnt="0"/>
      <dgm:spPr/>
    </dgm:pt>
    <dgm:pt modelId="{7C74329D-323B-4448-B275-F77FF67E1F74}" type="pres">
      <dgm:prSet presAssocID="{83121ED4-94D2-411C-91FA-4A26720F412E}" presName="tx1" presStyleLbl="revTx" presStyleIdx="0" presStyleCnt="6"/>
      <dgm:spPr/>
    </dgm:pt>
    <dgm:pt modelId="{9D93AF17-B9C5-4132-A6D2-0981A3AD5224}" type="pres">
      <dgm:prSet presAssocID="{83121ED4-94D2-411C-91FA-4A26720F412E}" presName="vert1" presStyleCnt="0"/>
      <dgm:spPr/>
    </dgm:pt>
    <dgm:pt modelId="{904D0699-83F8-41B0-BF07-4F7B4C1B3F11}" type="pres">
      <dgm:prSet presAssocID="{594D5A24-0216-4E4D-9BC5-ED63009708B1}" presName="thickLine" presStyleLbl="alignNode1" presStyleIdx="1" presStyleCnt="6"/>
      <dgm:spPr/>
    </dgm:pt>
    <dgm:pt modelId="{2972F6C1-B36C-4935-AD2B-2E3C73C97464}" type="pres">
      <dgm:prSet presAssocID="{594D5A24-0216-4E4D-9BC5-ED63009708B1}" presName="horz1" presStyleCnt="0"/>
      <dgm:spPr/>
    </dgm:pt>
    <dgm:pt modelId="{E097BFE9-D8A4-4719-AC92-2F3B59F8B68A}" type="pres">
      <dgm:prSet presAssocID="{594D5A24-0216-4E4D-9BC5-ED63009708B1}" presName="tx1" presStyleLbl="revTx" presStyleIdx="1" presStyleCnt="6"/>
      <dgm:spPr/>
    </dgm:pt>
    <dgm:pt modelId="{276ADCBB-DD1F-47CC-9893-0825F6EF5288}" type="pres">
      <dgm:prSet presAssocID="{594D5A24-0216-4E4D-9BC5-ED63009708B1}" presName="vert1" presStyleCnt="0"/>
      <dgm:spPr/>
    </dgm:pt>
    <dgm:pt modelId="{15E7632B-8C30-4E16-A509-6A1E75DF80CB}" type="pres">
      <dgm:prSet presAssocID="{DB8EEAD6-7DC1-4ACB-A315-A8880AE12F39}" presName="thickLine" presStyleLbl="alignNode1" presStyleIdx="2" presStyleCnt="6"/>
      <dgm:spPr/>
    </dgm:pt>
    <dgm:pt modelId="{FFB47A7D-2D9B-40CD-AB03-D69F8A90BDA4}" type="pres">
      <dgm:prSet presAssocID="{DB8EEAD6-7DC1-4ACB-A315-A8880AE12F39}" presName="horz1" presStyleCnt="0"/>
      <dgm:spPr/>
    </dgm:pt>
    <dgm:pt modelId="{E83A5F4E-28D1-4FEA-8F0B-7829B22EF73A}" type="pres">
      <dgm:prSet presAssocID="{DB8EEAD6-7DC1-4ACB-A315-A8880AE12F39}" presName="tx1" presStyleLbl="revTx" presStyleIdx="2" presStyleCnt="6"/>
      <dgm:spPr/>
    </dgm:pt>
    <dgm:pt modelId="{6F307E07-6B2A-4C2C-8E34-9A00F02258ED}" type="pres">
      <dgm:prSet presAssocID="{DB8EEAD6-7DC1-4ACB-A315-A8880AE12F39}" presName="vert1" presStyleCnt="0"/>
      <dgm:spPr/>
    </dgm:pt>
    <dgm:pt modelId="{0D9782D2-97A0-4401-AB45-151979BD8CEE}" type="pres">
      <dgm:prSet presAssocID="{E110DD80-9967-47FB-ABE6-28AA11B9ADA9}" presName="thickLine" presStyleLbl="alignNode1" presStyleIdx="3" presStyleCnt="6"/>
      <dgm:spPr/>
    </dgm:pt>
    <dgm:pt modelId="{5DE1A2A9-7147-4BFC-A2E5-B7D1BFAF1D93}" type="pres">
      <dgm:prSet presAssocID="{E110DD80-9967-47FB-ABE6-28AA11B9ADA9}" presName="horz1" presStyleCnt="0"/>
      <dgm:spPr/>
    </dgm:pt>
    <dgm:pt modelId="{E7A49861-9830-4495-95BF-3622553FA9ED}" type="pres">
      <dgm:prSet presAssocID="{E110DD80-9967-47FB-ABE6-28AA11B9ADA9}" presName="tx1" presStyleLbl="revTx" presStyleIdx="3" presStyleCnt="6"/>
      <dgm:spPr/>
    </dgm:pt>
    <dgm:pt modelId="{0A4BA28D-962B-4B4F-8FF9-A6088F9C5CA6}" type="pres">
      <dgm:prSet presAssocID="{E110DD80-9967-47FB-ABE6-28AA11B9ADA9}" presName="vert1" presStyleCnt="0"/>
      <dgm:spPr/>
    </dgm:pt>
    <dgm:pt modelId="{16F58728-8C32-4E06-9E43-3FD1F7001242}" type="pres">
      <dgm:prSet presAssocID="{EA9C3097-3081-4C30-815E-EA8D62A5D332}" presName="thickLine" presStyleLbl="alignNode1" presStyleIdx="4" presStyleCnt="6"/>
      <dgm:spPr/>
    </dgm:pt>
    <dgm:pt modelId="{B9FD6371-F300-47A1-9013-88A9A96ADC9D}" type="pres">
      <dgm:prSet presAssocID="{EA9C3097-3081-4C30-815E-EA8D62A5D332}" presName="horz1" presStyleCnt="0"/>
      <dgm:spPr/>
    </dgm:pt>
    <dgm:pt modelId="{E8C9C1D0-5BA9-4360-BB9C-EFEA4A542E0C}" type="pres">
      <dgm:prSet presAssocID="{EA9C3097-3081-4C30-815E-EA8D62A5D332}" presName="tx1" presStyleLbl="revTx" presStyleIdx="4" presStyleCnt="6"/>
      <dgm:spPr/>
    </dgm:pt>
    <dgm:pt modelId="{E265D1C1-187C-4866-958A-E3B5D1AC7234}" type="pres">
      <dgm:prSet presAssocID="{EA9C3097-3081-4C30-815E-EA8D62A5D332}" presName="vert1" presStyleCnt="0"/>
      <dgm:spPr/>
    </dgm:pt>
    <dgm:pt modelId="{C1E60DEE-1785-49DF-BF19-0C93377C602F}" type="pres">
      <dgm:prSet presAssocID="{9E71A6E8-4F08-4CA6-8E22-E3FC816E8623}" presName="thickLine" presStyleLbl="alignNode1" presStyleIdx="5" presStyleCnt="6"/>
      <dgm:spPr/>
    </dgm:pt>
    <dgm:pt modelId="{2BD14BB8-9D2F-422B-A9FD-2F5E8109D0EF}" type="pres">
      <dgm:prSet presAssocID="{9E71A6E8-4F08-4CA6-8E22-E3FC816E8623}" presName="horz1" presStyleCnt="0"/>
      <dgm:spPr/>
    </dgm:pt>
    <dgm:pt modelId="{62092341-53E5-4E2D-921E-ABC4A0986FE2}" type="pres">
      <dgm:prSet presAssocID="{9E71A6E8-4F08-4CA6-8E22-E3FC816E8623}" presName="tx1" presStyleLbl="revTx" presStyleIdx="5" presStyleCnt="6"/>
      <dgm:spPr/>
    </dgm:pt>
    <dgm:pt modelId="{7F7C99AC-8700-4A0E-ADB9-5613946A073E}" type="pres">
      <dgm:prSet presAssocID="{9E71A6E8-4F08-4CA6-8E22-E3FC816E8623}" presName="vert1" presStyleCnt="0"/>
      <dgm:spPr/>
    </dgm:pt>
  </dgm:ptLst>
  <dgm:cxnLst>
    <dgm:cxn modelId="{E4E9C60C-4666-4A79-BDCE-2460AD58C9D1}" srcId="{DAF522E8-AF5D-44A8-9D7B-929232420FEC}" destId="{DB8EEAD6-7DC1-4ACB-A315-A8880AE12F39}" srcOrd="2" destOrd="0" parTransId="{27BFE46C-48C2-49CF-B53B-CB91BB66C437}" sibTransId="{39A24664-C021-413C-8414-063B406EF198}"/>
    <dgm:cxn modelId="{BF6F520D-D1D4-4346-A729-B18C85E6C561}" srcId="{DAF522E8-AF5D-44A8-9D7B-929232420FEC}" destId="{9E71A6E8-4F08-4CA6-8E22-E3FC816E8623}" srcOrd="5" destOrd="0" parTransId="{3AE0B4F0-DD42-477E-9E00-C7A934B62AAB}" sibTransId="{B5FA2CF0-1C5F-44DB-B1A3-E613451783BB}"/>
    <dgm:cxn modelId="{C96F8334-EBF8-4560-ACF4-25E0E7328133}" type="presOf" srcId="{E110DD80-9967-47FB-ABE6-28AA11B9ADA9}" destId="{E7A49861-9830-4495-95BF-3622553FA9ED}" srcOrd="0" destOrd="0" presId="urn:microsoft.com/office/officeart/2008/layout/LinedList"/>
    <dgm:cxn modelId="{D33C9646-73D9-43F6-90B1-FE05D6CF4D13}" type="presOf" srcId="{DB8EEAD6-7DC1-4ACB-A315-A8880AE12F39}" destId="{E83A5F4E-28D1-4FEA-8F0B-7829B22EF73A}" srcOrd="0" destOrd="0" presId="urn:microsoft.com/office/officeart/2008/layout/LinedList"/>
    <dgm:cxn modelId="{6B37096A-3A47-478B-8F42-4903CADDE870}" srcId="{DAF522E8-AF5D-44A8-9D7B-929232420FEC}" destId="{83121ED4-94D2-411C-91FA-4A26720F412E}" srcOrd="0" destOrd="0" parTransId="{2312C02E-29E5-40A7-974A-94ECE7DAFC09}" sibTransId="{339CC879-F005-486E-8112-3B7E1AFEF97C}"/>
    <dgm:cxn modelId="{9E0BAD6A-F9B2-4374-8836-22C27821DD97}" type="presOf" srcId="{9E71A6E8-4F08-4CA6-8E22-E3FC816E8623}" destId="{62092341-53E5-4E2D-921E-ABC4A0986FE2}" srcOrd="0" destOrd="0" presId="urn:microsoft.com/office/officeart/2008/layout/LinedList"/>
    <dgm:cxn modelId="{A9BD0557-145C-4F61-963A-0AFDB186791C}" type="presOf" srcId="{DAF522E8-AF5D-44A8-9D7B-929232420FEC}" destId="{6EB0E7C9-4413-4858-9D39-B0CE13A9EBD9}" srcOrd="0" destOrd="0" presId="urn:microsoft.com/office/officeart/2008/layout/LinedList"/>
    <dgm:cxn modelId="{2D976384-A56E-480C-A5E1-64FE0700241E}" type="presOf" srcId="{83121ED4-94D2-411C-91FA-4A26720F412E}" destId="{7C74329D-323B-4448-B275-F77FF67E1F74}" srcOrd="0" destOrd="0" presId="urn:microsoft.com/office/officeart/2008/layout/LinedList"/>
    <dgm:cxn modelId="{26D6A78B-0F0A-4C43-BA3C-5CC3C1CEB766}" srcId="{DAF522E8-AF5D-44A8-9D7B-929232420FEC}" destId="{E110DD80-9967-47FB-ABE6-28AA11B9ADA9}" srcOrd="3" destOrd="0" parTransId="{BB18892F-F7BF-4284-83DD-B606A0BD381F}" sibTransId="{A6B4290E-9AC8-4D0C-B22F-FF25642F1208}"/>
    <dgm:cxn modelId="{B6A74B8E-2F37-4017-BBEC-64CC0B76AD00}" type="presOf" srcId="{EA9C3097-3081-4C30-815E-EA8D62A5D332}" destId="{E8C9C1D0-5BA9-4360-BB9C-EFEA4A542E0C}" srcOrd="0" destOrd="0" presId="urn:microsoft.com/office/officeart/2008/layout/LinedList"/>
    <dgm:cxn modelId="{64ED6D92-5205-4D61-AC69-B8F6ECC5CDC0}" type="presOf" srcId="{594D5A24-0216-4E4D-9BC5-ED63009708B1}" destId="{E097BFE9-D8A4-4719-AC92-2F3B59F8B68A}" srcOrd="0" destOrd="0" presId="urn:microsoft.com/office/officeart/2008/layout/LinedList"/>
    <dgm:cxn modelId="{2DF2CEB5-4335-4188-9A1B-484E1465CBA5}" srcId="{DAF522E8-AF5D-44A8-9D7B-929232420FEC}" destId="{594D5A24-0216-4E4D-9BC5-ED63009708B1}" srcOrd="1" destOrd="0" parTransId="{01E299C5-D566-48B4-A703-71A5765AC2B6}" sibTransId="{2AA2EC6D-F9A5-41C7-8353-7F945E7783DC}"/>
    <dgm:cxn modelId="{69FE5AF7-F70B-4C1F-B6D0-408E3F9A2EE5}" srcId="{DAF522E8-AF5D-44A8-9D7B-929232420FEC}" destId="{EA9C3097-3081-4C30-815E-EA8D62A5D332}" srcOrd="4" destOrd="0" parTransId="{E3B32B6E-598B-4ACB-9297-E8EBEFFDB2CF}" sibTransId="{C37E8F30-787B-4560-8C76-F6762D3C2086}"/>
    <dgm:cxn modelId="{3D0D02BB-9E57-4BC6-8651-21A3096FB327}" type="presParOf" srcId="{6EB0E7C9-4413-4858-9D39-B0CE13A9EBD9}" destId="{CC37BDA6-1735-4212-8846-8D46B193B1A7}" srcOrd="0" destOrd="0" presId="urn:microsoft.com/office/officeart/2008/layout/LinedList"/>
    <dgm:cxn modelId="{7F04F7E2-CB2C-4B37-A041-7D2B1CF064E1}" type="presParOf" srcId="{6EB0E7C9-4413-4858-9D39-B0CE13A9EBD9}" destId="{F5E247DB-77D9-43DB-A389-33874294FC82}" srcOrd="1" destOrd="0" presId="urn:microsoft.com/office/officeart/2008/layout/LinedList"/>
    <dgm:cxn modelId="{45CB32CA-AA9A-42DC-8700-68B44FA9DD08}" type="presParOf" srcId="{F5E247DB-77D9-43DB-A389-33874294FC82}" destId="{7C74329D-323B-4448-B275-F77FF67E1F74}" srcOrd="0" destOrd="0" presId="urn:microsoft.com/office/officeart/2008/layout/LinedList"/>
    <dgm:cxn modelId="{F0A6611A-3352-417E-AC5C-FA50D8485220}" type="presParOf" srcId="{F5E247DB-77D9-43DB-A389-33874294FC82}" destId="{9D93AF17-B9C5-4132-A6D2-0981A3AD5224}" srcOrd="1" destOrd="0" presId="urn:microsoft.com/office/officeart/2008/layout/LinedList"/>
    <dgm:cxn modelId="{71962F8A-0130-44B3-8ACF-DBD34A0479CF}" type="presParOf" srcId="{6EB0E7C9-4413-4858-9D39-B0CE13A9EBD9}" destId="{904D0699-83F8-41B0-BF07-4F7B4C1B3F11}" srcOrd="2" destOrd="0" presId="urn:microsoft.com/office/officeart/2008/layout/LinedList"/>
    <dgm:cxn modelId="{CED77458-28C3-4990-9422-AA0C0CBE70F9}" type="presParOf" srcId="{6EB0E7C9-4413-4858-9D39-B0CE13A9EBD9}" destId="{2972F6C1-B36C-4935-AD2B-2E3C73C97464}" srcOrd="3" destOrd="0" presId="urn:microsoft.com/office/officeart/2008/layout/LinedList"/>
    <dgm:cxn modelId="{C3DAB993-AA1C-42D6-A502-5099E4BA9DB6}" type="presParOf" srcId="{2972F6C1-B36C-4935-AD2B-2E3C73C97464}" destId="{E097BFE9-D8A4-4719-AC92-2F3B59F8B68A}" srcOrd="0" destOrd="0" presId="urn:microsoft.com/office/officeart/2008/layout/LinedList"/>
    <dgm:cxn modelId="{06B66B5C-6414-4A79-8574-679091812070}" type="presParOf" srcId="{2972F6C1-B36C-4935-AD2B-2E3C73C97464}" destId="{276ADCBB-DD1F-47CC-9893-0825F6EF5288}" srcOrd="1" destOrd="0" presId="urn:microsoft.com/office/officeart/2008/layout/LinedList"/>
    <dgm:cxn modelId="{EB6F695D-EA1D-404B-B57A-239DBF08D5C9}" type="presParOf" srcId="{6EB0E7C9-4413-4858-9D39-B0CE13A9EBD9}" destId="{15E7632B-8C30-4E16-A509-6A1E75DF80CB}" srcOrd="4" destOrd="0" presId="urn:microsoft.com/office/officeart/2008/layout/LinedList"/>
    <dgm:cxn modelId="{0F93E091-C661-4FD5-94B5-5F2C6962733F}" type="presParOf" srcId="{6EB0E7C9-4413-4858-9D39-B0CE13A9EBD9}" destId="{FFB47A7D-2D9B-40CD-AB03-D69F8A90BDA4}" srcOrd="5" destOrd="0" presId="urn:microsoft.com/office/officeart/2008/layout/LinedList"/>
    <dgm:cxn modelId="{116AE1C1-9CEF-41CE-89A9-6627AA2A6FE2}" type="presParOf" srcId="{FFB47A7D-2D9B-40CD-AB03-D69F8A90BDA4}" destId="{E83A5F4E-28D1-4FEA-8F0B-7829B22EF73A}" srcOrd="0" destOrd="0" presId="urn:microsoft.com/office/officeart/2008/layout/LinedList"/>
    <dgm:cxn modelId="{0BE7B465-9A87-4BDC-892D-D46B817054E7}" type="presParOf" srcId="{FFB47A7D-2D9B-40CD-AB03-D69F8A90BDA4}" destId="{6F307E07-6B2A-4C2C-8E34-9A00F02258ED}" srcOrd="1" destOrd="0" presId="urn:microsoft.com/office/officeart/2008/layout/LinedList"/>
    <dgm:cxn modelId="{F67208D3-F2B2-4EFB-BBB3-9B3AAA9847E0}" type="presParOf" srcId="{6EB0E7C9-4413-4858-9D39-B0CE13A9EBD9}" destId="{0D9782D2-97A0-4401-AB45-151979BD8CEE}" srcOrd="6" destOrd="0" presId="urn:microsoft.com/office/officeart/2008/layout/LinedList"/>
    <dgm:cxn modelId="{8BE891B3-D616-46E0-8D28-7B12649DD4FB}" type="presParOf" srcId="{6EB0E7C9-4413-4858-9D39-B0CE13A9EBD9}" destId="{5DE1A2A9-7147-4BFC-A2E5-B7D1BFAF1D93}" srcOrd="7" destOrd="0" presId="urn:microsoft.com/office/officeart/2008/layout/LinedList"/>
    <dgm:cxn modelId="{599716F9-A95F-46A7-9DFE-18B83857F7F6}" type="presParOf" srcId="{5DE1A2A9-7147-4BFC-A2E5-B7D1BFAF1D93}" destId="{E7A49861-9830-4495-95BF-3622553FA9ED}" srcOrd="0" destOrd="0" presId="urn:microsoft.com/office/officeart/2008/layout/LinedList"/>
    <dgm:cxn modelId="{F2A15821-F9AD-4FF5-ADB3-084D2E90C1E5}" type="presParOf" srcId="{5DE1A2A9-7147-4BFC-A2E5-B7D1BFAF1D93}" destId="{0A4BA28D-962B-4B4F-8FF9-A6088F9C5CA6}" srcOrd="1" destOrd="0" presId="urn:microsoft.com/office/officeart/2008/layout/LinedList"/>
    <dgm:cxn modelId="{8DB0E58D-FD6B-4A97-9261-E0C58E097192}" type="presParOf" srcId="{6EB0E7C9-4413-4858-9D39-B0CE13A9EBD9}" destId="{16F58728-8C32-4E06-9E43-3FD1F7001242}" srcOrd="8" destOrd="0" presId="urn:microsoft.com/office/officeart/2008/layout/LinedList"/>
    <dgm:cxn modelId="{9EBC2448-7501-4602-B650-9765F124712D}" type="presParOf" srcId="{6EB0E7C9-4413-4858-9D39-B0CE13A9EBD9}" destId="{B9FD6371-F300-47A1-9013-88A9A96ADC9D}" srcOrd="9" destOrd="0" presId="urn:microsoft.com/office/officeart/2008/layout/LinedList"/>
    <dgm:cxn modelId="{E6F40020-F506-4309-A46D-999FC9297C5D}" type="presParOf" srcId="{B9FD6371-F300-47A1-9013-88A9A96ADC9D}" destId="{E8C9C1D0-5BA9-4360-BB9C-EFEA4A542E0C}" srcOrd="0" destOrd="0" presId="urn:microsoft.com/office/officeart/2008/layout/LinedList"/>
    <dgm:cxn modelId="{1410B43C-CFC2-4F7D-A987-9EC918E7C742}" type="presParOf" srcId="{B9FD6371-F300-47A1-9013-88A9A96ADC9D}" destId="{E265D1C1-187C-4866-958A-E3B5D1AC7234}" srcOrd="1" destOrd="0" presId="urn:microsoft.com/office/officeart/2008/layout/LinedList"/>
    <dgm:cxn modelId="{BB561673-BFD4-40F6-8455-3A7D48FB11E0}" type="presParOf" srcId="{6EB0E7C9-4413-4858-9D39-B0CE13A9EBD9}" destId="{C1E60DEE-1785-49DF-BF19-0C93377C602F}" srcOrd="10" destOrd="0" presId="urn:microsoft.com/office/officeart/2008/layout/LinedList"/>
    <dgm:cxn modelId="{83B47343-F417-474B-892A-026C3273E14B}" type="presParOf" srcId="{6EB0E7C9-4413-4858-9D39-B0CE13A9EBD9}" destId="{2BD14BB8-9D2F-422B-A9FD-2F5E8109D0EF}" srcOrd="11" destOrd="0" presId="urn:microsoft.com/office/officeart/2008/layout/LinedList"/>
    <dgm:cxn modelId="{A91B89F2-9447-454A-B61C-D6083F462C2D}" type="presParOf" srcId="{2BD14BB8-9D2F-422B-A9FD-2F5E8109D0EF}" destId="{62092341-53E5-4E2D-921E-ABC4A0986FE2}" srcOrd="0" destOrd="0" presId="urn:microsoft.com/office/officeart/2008/layout/LinedList"/>
    <dgm:cxn modelId="{F639D6CE-54DF-43DF-9A3B-0E64F931E3F4}" type="presParOf" srcId="{2BD14BB8-9D2F-422B-A9FD-2F5E8109D0EF}" destId="{7F7C99AC-8700-4A0E-ADB9-5613946A07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4BD343-D228-42B4-9821-A409B34805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9E535ACE-BAD6-4224-8B0C-6B9208E8A702}">
      <dgm:prSet custT="1"/>
      <dgm:spPr/>
      <dgm:t>
        <a:bodyPr/>
        <a:lstStyle/>
        <a:p>
          <a:r>
            <a:rPr lang="en-GB" sz="3200" dirty="0" err="1"/>
            <a:t>Thème</a:t>
          </a:r>
          <a:r>
            <a:rPr lang="en-GB" sz="3200" dirty="0"/>
            <a:t> 4 -</a:t>
          </a:r>
          <a:br>
            <a:rPr lang="en-GB" sz="3200" dirty="0"/>
          </a:br>
          <a:r>
            <a:rPr lang="en-GB" sz="3200" dirty="0" err="1">
              <a:solidFill>
                <a:schemeClr val="bg1"/>
              </a:solidFill>
            </a:rPr>
            <a:t>Tâches</a:t>
          </a:r>
          <a:r>
            <a:rPr lang="en-GB" sz="3200" dirty="0">
              <a:solidFill>
                <a:schemeClr val="bg1"/>
              </a:solidFill>
            </a:rPr>
            <a:t> sous-</a:t>
          </a:r>
          <a:r>
            <a:rPr lang="en-GB" sz="3200" dirty="0" err="1">
              <a:solidFill>
                <a:schemeClr val="bg1"/>
              </a:solidFill>
            </a:rPr>
            <a:t>financées</a:t>
          </a:r>
          <a:r>
            <a:rPr lang="en-GB" sz="3200" dirty="0">
              <a:solidFill>
                <a:schemeClr val="bg1"/>
              </a:solidFill>
            </a:rPr>
            <a:t> </a:t>
          </a:r>
          <a:r>
            <a:rPr lang="en-GB" sz="3200" dirty="0" err="1">
              <a:solidFill>
                <a:schemeClr val="bg1"/>
              </a:solidFill>
            </a:rPr>
            <a:t>ou</a:t>
          </a:r>
          <a:r>
            <a:rPr lang="en-GB" sz="3200" dirty="0">
              <a:solidFill>
                <a:schemeClr val="bg1"/>
              </a:solidFill>
            </a:rPr>
            <a:t> non </a:t>
          </a:r>
          <a:r>
            <a:rPr lang="en-GB" sz="3200" dirty="0" err="1">
              <a:solidFill>
                <a:schemeClr val="bg1"/>
              </a:solidFill>
            </a:rPr>
            <a:t>financées</a:t>
          </a:r>
          <a:r>
            <a:rPr lang="en-GB" sz="3200" dirty="0">
              <a:solidFill>
                <a:schemeClr val="bg1"/>
              </a:solidFill>
            </a:rPr>
            <a:t> GP (cabinet) </a:t>
          </a:r>
          <a:br>
            <a:rPr lang="en-GB" sz="3200" dirty="0"/>
          </a:br>
          <a:endParaRPr lang="en-GB" sz="3200" dirty="0"/>
        </a:p>
      </dgm:t>
    </dgm:pt>
    <dgm:pt modelId="{053A0EA1-464A-448C-A584-85881B159C7E}" type="parTrans" cxnId="{343D286F-A0D9-4C94-B23E-A52E7725858D}">
      <dgm:prSet/>
      <dgm:spPr/>
      <dgm:t>
        <a:bodyPr/>
        <a:lstStyle/>
        <a:p>
          <a:endParaRPr lang="en-GB"/>
        </a:p>
      </dgm:t>
    </dgm:pt>
    <dgm:pt modelId="{2CF8722E-0B74-4D3B-874D-6CD73CE13005}" type="sibTrans" cxnId="{343D286F-A0D9-4C94-B23E-A52E7725858D}">
      <dgm:prSet/>
      <dgm:spPr/>
      <dgm:t>
        <a:bodyPr/>
        <a:lstStyle/>
        <a:p>
          <a:endParaRPr lang="en-GB"/>
        </a:p>
      </dgm:t>
    </dgm:pt>
    <dgm:pt modelId="{5AA29CEA-6FB1-4618-ADDD-3B1D48F6AD52}" type="pres">
      <dgm:prSet presAssocID="{AE4BD343-D228-42B4-9821-A409B3480582}" presName="linear" presStyleCnt="0">
        <dgm:presLayoutVars>
          <dgm:animLvl val="lvl"/>
          <dgm:resizeHandles val="exact"/>
        </dgm:presLayoutVars>
      </dgm:prSet>
      <dgm:spPr/>
    </dgm:pt>
    <dgm:pt modelId="{9E7B61AB-7F17-4F77-A406-CD8B5CDFDF5D}" type="pres">
      <dgm:prSet presAssocID="{9E535ACE-BAD6-4224-8B0C-6B9208E8A702}" presName="parentText" presStyleLbl="node1" presStyleIdx="0" presStyleCnt="1">
        <dgm:presLayoutVars>
          <dgm:chMax val="0"/>
          <dgm:bulletEnabled val="1"/>
        </dgm:presLayoutVars>
      </dgm:prSet>
      <dgm:spPr/>
    </dgm:pt>
  </dgm:ptLst>
  <dgm:cxnLst>
    <dgm:cxn modelId="{C0C0B71D-57E0-4CFC-8DCB-1CA882BB7376}" type="presOf" srcId="{AE4BD343-D228-42B4-9821-A409B3480582}" destId="{5AA29CEA-6FB1-4618-ADDD-3B1D48F6AD52}" srcOrd="0" destOrd="0" presId="urn:microsoft.com/office/officeart/2005/8/layout/vList2"/>
    <dgm:cxn modelId="{343D286F-A0D9-4C94-B23E-A52E7725858D}" srcId="{AE4BD343-D228-42B4-9821-A409B3480582}" destId="{9E535ACE-BAD6-4224-8B0C-6B9208E8A702}" srcOrd="0" destOrd="0" parTransId="{053A0EA1-464A-448C-A584-85881B159C7E}" sibTransId="{2CF8722E-0B74-4D3B-874D-6CD73CE13005}"/>
    <dgm:cxn modelId="{D06ECBA7-CC77-40B5-916D-30D6B530688C}" type="presOf" srcId="{9E535ACE-BAD6-4224-8B0C-6B9208E8A702}" destId="{9E7B61AB-7F17-4F77-A406-CD8B5CDFDF5D}" srcOrd="0" destOrd="0" presId="urn:microsoft.com/office/officeart/2005/8/layout/vList2"/>
    <dgm:cxn modelId="{64664A45-F05D-40BB-9E9C-D768D16A342D}" type="presParOf" srcId="{5AA29CEA-6FB1-4618-ADDD-3B1D48F6AD52}" destId="{9E7B61AB-7F17-4F77-A406-CD8B5CDFDF5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B0D9C7-D63E-4191-A625-8C1AFCE14E7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FB64E9B-4D65-4EF0-823B-619B46218133}">
      <dgm:prSet custT="1"/>
      <dgm:spPr/>
      <dgm:t>
        <a:bodyPr/>
        <a:lstStyle/>
        <a:p>
          <a:r>
            <a:rPr lang="en-GB" sz="1400"/>
            <a:t>consultations de longue durée et complexes</a:t>
          </a:r>
          <a:endParaRPr lang="en-US" sz="1400" dirty="0"/>
        </a:p>
      </dgm:t>
    </dgm:pt>
    <dgm:pt modelId="{D1592F64-C64A-42F8-A974-4607A83A333C}" type="parTrans" cxnId="{7DF7928F-BC75-408F-9EC6-F280C618D794}">
      <dgm:prSet/>
      <dgm:spPr/>
      <dgm:t>
        <a:bodyPr/>
        <a:lstStyle/>
        <a:p>
          <a:endParaRPr lang="en-US"/>
        </a:p>
      </dgm:t>
    </dgm:pt>
    <dgm:pt modelId="{D1444FDB-88E0-413D-BF3A-53A2D34DB693}" type="sibTrans" cxnId="{7DF7928F-BC75-408F-9EC6-F280C618D794}">
      <dgm:prSet/>
      <dgm:spPr/>
      <dgm:t>
        <a:bodyPr/>
        <a:lstStyle/>
        <a:p>
          <a:endParaRPr lang="en-US"/>
        </a:p>
      </dgm:t>
    </dgm:pt>
    <dgm:pt modelId="{08E7430F-46AF-44C7-BA79-E4AAF6C08D0D}">
      <dgm:prSet/>
      <dgm:spPr/>
      <dgm:t>
        <a:bodyPr/>
        <a:lstStyle/>
        <a:p>
          <a:r>
            <a:rPr lang="en-GB"/>
            <a:t>Tâches administratives médicales et gestion des dossiers</a:t>
          </a:r>
          <a:endParaRPr lang="en-US"/>
        </a:p>
      </dgm:t>
    </dgm:pt>
    <dgm:pt modelId="{27EEB948-FB03-4E6F-A17D-FBDD1B90A195}" type="parTrans" cxnId="{6822B721-F3FE-4C5E-99F0-FE8984AB33C3}">
      <dgm:prSet/>
      <dgm:spPr/>
      <dgm:t>
        <a:bodyPr/>
        <a:lstStyle/>
        <a:p>
          <a:endParaRPr lang="en-GB"/>
        </a:p>
      </dgm:t>
    </dgm:pt>
    <dgm:pt modelId="{F0A8475A-72D5-44A7-B7D8-C992E87617AD}" type="sibTrans" cxnId="{6822B721-F3FE-4C5E-99F0-FE8984AB33C3}">
      <dgm:prSet/>
      <dgm:spPr/>
      <dgm:t>
        <a:bodyPr/>
        <a:lstStyle/>
        <a:p>
          <a:endParaRPr lang="en-GB"/>
        </a:p>
      </dgm:t>
    </dgm:pt>
    <dgm:pt modelId="{55D163A2-711C-4B62-9279-EC4CEC8A4143}">
      <dgm:prSet/>
      <dgm:spPr/>
      <dgm:t>
        <a:bodyPr/>
        <a:lstStyle/>
        <a:p>
          <a:r>
            <a:rPr lang="en-GB" dirty="0"/>
            <a:t>Concertation inter/pluri-</a:t>
          </a:r>
          <a:r>
            <a:rPr lang="en-GB" dirty="0" err="1"/>
            <a:t>disciplinaire</a:t>
          </a:r>
          <a:endParaRPr lang="en-US" dirty="0"/>
        </a:p>
      </dgm:t>
    </dgm:pt>
    <dgm:pt modelId="{74415575-8958-4685-B326-3CDAB257ED6C}" type="parTrans" cxnId="{02A6ED56-2229-4015-8D14-C416D64F3BAC}">
      <dgm:prSet/>
      <dgm:spPr/>
      <dgm:t>
        <a:bodyPr/>
        <a:lstStyle/>
        <a:p>
          <a:endParaRPr lang="en-GB"/>
        </a:p>
      </dgm:t>
    </dgm:pt>
    <dgm:pt modelId="{6460758D-0F74-45F7-A724-2820C4A125BF}" type="sibTrans" cxnId="{02A6ED56-2229-4015-8D14-C416D64F3BAC}">
      <dgm:prSet/>
      <dgm:spPr/>
      <dgm:t>
        <a:bodyPr/>
        <a:lstStyle/>
        <a:p>
          <a:endParaRPr lang="en-GB"/>
        </a:p>
      </dgm:t>
    </dgm:pt>
    <dgm:pt modelId="{F70D3C04-2BF3-4EDF-A5F7-04BAC14FCEFA}">
      <dgm:prSet/>
      <dgm:spPr/>
      <dgm:t>
        <a:bodyPr/>
        <a:lstStyle/>
        <a:p>
          <a:r>
            <a:rPr lang="en-GB" dirty="0"/>
            <a:t>Concertation sur la pratique et coordination des </a:t>
          </a:r>
          <a:r>
            <a:rPr lang="en-GB" dirty="0" err="1"/>
            <a:t>soins</a:t>
          </a:r>
          <a:endParaRPr lang="en-US" dirty="0"/>
        </a:p>
      </dgm:t>
    </dgm:pt>
    <dgm:pt modelId="{D7FB3F06-1062-4295-B8FB-3B92D29400F6}" type="parTrans" cxnId="{63F5CA0A-D6C9-4E70-AD38-9E4C7890B109}">
      <dgm:prSet/>
      <dgm:spPr/>
      <dgm:t>
        <a:bodyPr/>
        <a:lstStyle/>
        <a:p>
          <a:endParaRPr lang="en-GB"/>
        </a:p>
      </dgm:t>
    </dgm:pt>
    <dgm:pt modelId="{88299A39-D6FC-4B0A-B707-6E7C85EF278E}" type="sibTrans" cxnId="{63F5CA0A-D6C9-4E70-AD38-9E4C7890B109}">
      <dgm:prSet/>
      <dgm:spPr/>
      <dgm:t>
        <a:bodyPr/>
        <a:lstStyle/>
        <a:p>
          <a:endParaRPr lang="en-GB"/>
        </a:p>
      </dgm:t>
    </dgm:pt>
    <dgm:pt modelId="{F2E52E16-D27E-4F44-9A5A-6F0A7C0AAC9E}">
      <dgm:prSet/>
      <dgm:spPr/>
      <dgm:t>
        <a:bodyPr/>
        <a:lstStyle/>
        <a:p>
          <a:r>
            <a:rPr lang="en-GB"/>
            <a:t>Prévention</a:t>
          </a:r>
          <a:endParaRPr lang="en-US"/>
        </a:p>
      </dgm:t>
    </dgm:pt>
    <dgm:pt modelId="{45F413F8-C82A-4751-B8A1-249A305A4929}" type="parTrans" cxnId="{EFADE2DD-6861-4B51-8589-02300DE3DD72}">
      <dgm:prSet/>
      <dgm:spPr/>
      <dgm:t>
        <a:bodyPr/>
        <a:lstStyle/>
        <a:p>
          <a:endParaRPr lang="en-GB"/>
        </a:p>
      </dgm:t>
    </dgm:pt>
    <dgm:pt modelId="{5D4FCEE1-4669-42BE-A6D0-D3C3954774FD}" type="sibTrans" cxnId="{EFADE2DD-6861-4B51-8589-02300DE3DD72}">
      <dgm:prSet/>
      <dgm:spPr/>
      <dgm:t>
        <a:bodyPr/>
        <a:lstStyle/>
        <a:p>
          <a:endParaRPr lang="en-GB"/>
        </a:p>
      </dgm:t>
    </dgm:pt>
    <dgm:pt modelId="{ACAA3945-83A5-4A4A-A7AA-648706783941}">
      <dgm:prSet/>
      <dgm:spPr/>
      <dgm:t>
        <a:bodyPr/>
        <a:lstStyle/>
        <a:p>
          <a:r>
            <a:rPr lang="en-GB"/>
            <a:t>(certains) actes techniques</a:t>
          </a:r>
          <a:endParaRPr lang="en-US"/>
        </a:p>
      </dgm:t>
    </dgm:pt>
    <dgm:pt modelId="{7C376DE0-2E95-4FE6-B7AD-FCB6B3E809C7}" type="parTrans" cxnId="{B14F704B-B08C-4A4D-AAF7-E74C398C1311}">
      <dgm:prSet/>
      <dgm:spPr/>
      <dgm:t>
        <a:bodyPr/>
        <a:lstStyle/>
        <a:p>
          <a:endParaRPr lang="en-GB"/>
        </a:p>
      </dgm:t>
    </dgm:pt>
    <dgm:pt modelId="{49010F04-9A90-49C7-BECA-F76C8FA4793A}" type="sibTrans" cxnId="{B14F704B-B08C-4A4D-AAF7-E74C398C1311}">
      <dgm:prSet/>
      <dgm:spPr/>
      <dgm:t>
        <a:bodyPr/>
        <a:lstStyle/>
        <a:p>
          <a:endParaRPr lang="en-GB"/>
        </a:p>
      </dgm:t>
    </dgm:pt>
    <dgm:pt modelId="{1AD2325D-7822-4910-86AA-674A94ACA773}">
      <dgm:prSet/>
      <dgm:spPr/>
      <dgm:t>
        <a:bodyPr/>
        <a:lstStyle/>
        <a:p>
          <a:r>
            <a:rPr lang="en-GB"/>
            <a:t>Visites à domicile</a:t>
          </a:r>
          <a:endParaRPr lang="en-US"/>
        </a:p>
      </dgm:t>
    </dgm:pt>
    <dgm:pt modelId="{C85C2C14-8EA2-4823-BCFC-43FC4681FBC4}" type="parTrans" cxnId="{D4138839-3D13-4339-98F3-18F668092FEB}">
      <dgm:prSet/>
      <dgm:spPr/>
      <dgm:t>
        <a:bodyPr/>
        <a:lstStyle/>
        <a:p>
          <a:endParaRPr lang="en-GB"/>
        </a:p>
      </dgm:t>
    </dgm:pt>
    <dgm:pt modelId="{35B2B2C6-EAE8-4CF6-B3CE-FEEADC85E0D9}" type="sibTrans" cxnId="{D4138839-3D13-4339-98F3-18F668092FEB}">
      <dgm:prSet/>
      <dgm:spPr/>
      <dgm:t>
        <a:bodyPr/>
        <a:lstStyle/>
        <a:p>
          <a:endParaRPr lang="en-GB"/>
        </a:p>
      </dgm:t>
    </dgm:pt>
    <dgm:pt modelId="{C66078AB-E4CE-4798-ABD5-8957281048E6}">
      <dgm:prSet/>
      <dgm:spPr/>
      <dgm:t>
        <a:bodyPr/>
        <a:lstStyle/>
        <a:p>
          <a:r>
            <a:rPr lang="en-GB" dirty="0" err="1"/>
            <a:t>Soutien</a:t>
          </a:r>
          <a:r>
            <a:rPr lang="en-GB" dirty="0"/>
            <a:t> au triage, à </a:t>
          </a:r>
          <a:r>
            <a:rPr lang="en-GB" dirty="0" err="1"/>
            <a:t>l'accueil</a:t>
          </a:r>
          <a:r>
            <a:rPr lang="en-GB" dirty="0"/>
            <a:t>, </a:t>
          </a:r>
          <a:r>
            <a:rPr lang="en-GB" dirty="0" err="1"/>
            <a:t>infirmière</a:t>
          </a:r>
          <a:r>
            <a:rPr lang="en-GB" dirty="0"/>
            <a:t>,...</a:t>
          </a:r>
          <a:endParaRPr lang="en-US" dirty="0"/>
        </a:p>
      </dgm:t>
    </dgm:pt>
    <dgm:pt modelId="{829C3E58-2AD9-4AF4-8755-6F061F87D4B1}" type="parTrans" cxnId="{F7B6D9A7-D693-4DD6-83C8-925EF65B7EA5}">
      <dgm:prSet/>
      <dgm:spPr/>
      <dgm:t>
        <a:bodyPr/>
        <a:lstStyle/>
        <a:p>
          <a:endParaRPr lang="en-GB"/>
        </a:p>
      </dgm:t>
    </dgm:pt>
    <dgm:pt modelId="{2B39EBF2-DEFE-4E6F-9032-F0BFBB629E6A}" type="sibTrans" cxnId="{F7B6D9A7-D693-4DD6-83C8-925EF65B7EA5}">
      <dgm:prSet/>
      <dgm:spPr/>
      <dgm:t>
        <a:bodyPr/>
        <a:lstStyle/>
        <a:p>
          <a:endParaRPr lang="en-GB"/>
        </a:p>
      </dgm:t>
    </dgm:pt>
    <dgm:pt modelId="{98AF0C29-5B16-45C3-99A0-5D8E2C8F2642}">
      <dgm:prSet/>
      <dgm:spPr/>
      <dgm:t>
        <a:bodyPr/>
        <a:lstStyle/>
        <a:p>
          <a:r>
            <a:rPr lang="en-GB" dirty="0" err="1"/>
            <a:t>Qualité</a:t>
          </a:r>
          <a:r>
            <a:rPr lang="en-GB" dirty="0"/>
            <a:t> : formation, revue de la </a:t>
          </a:r>
          <a:r>
            <a:rPr lang="en-GB" dirty="0" err="1"/>
            <a:t>littérature</a:t>
          </a:r>
          <a:r>
            <a:rPr lang="en-GB" dirty="0"/>
            <a:t>, </a:t>
          </a:r>
          <a:r>
            <a:rPr lang="en-GB" dirty="0" err="1"/>
            <a:t>projets</a:t>
          </a:r>
          <a:r>
            <a:rPr lang="en-GB" dirty="0"/>
            <a:t>, ...</a:t>
          </a:r>
          <a:endParaRPr lang="en-US" dirty="0"/>
        </a:p>
      </dgm:t>
    </dgm:pt>
    <dgm:pt modelId="{6129C6C4-87FA-452B-A1A3-C9E90D7C5213}" type="parTrans" cxnId="{D74C498A-015F-4A7A-815F-D898D8720A06}">
      <dgm:prSet/>
      <dgm:spPr/>
      <dgm:t>
        <a:bodyPr/>
        <a:lstStyle/>
        <a:p>
          <a:endParaRPr lang="en-GB"/>
        </a:p>
      </dgm:t>
    </dgm:pt>
    <dgm:pt modelId="{C8756CB0-EF52-4BA9-86E4-1D51A8066D3E}" type="sibTrans" cxnId="{D74C498A-015F-4A7A-815F-D898D8720A06}">
      <dgm:prSet/>
      <dgm:spPr/>
      <dgm:t>
        <a:bodyPr/>
        <a:lstStyle/>
        <a:p>
          <a:endParaRPr lang="en-GB"/>
        </a:p>
      </dgm:t>
    </dgm:pt>
    <dgm:pt modelId="{165B9CB4-931B-48FB-A971-98958A2A9946}">
      <dgm:prSet/>
      <dgm:spPr/>
      <dgm:t>
        <a:bodyPr/>
        <a:lstStyle/>
        <a:p>
          <a:r>
            <a:rPr lang="en-GB"/>
            <a:t>Représentation professionnelle</a:t>
          </a:r>
          <a:endParaRPr lang="en-US"/>
        </a:p>
      </dgm:t>
    </dgm:pt>
    <dgm:pt modelId="{1557E70B-ABDE-492D-8BC2-469DEA8A3F0D}" type="parTrans" cxnId="{6C532518-406F-4175-81C2-864ACA81BFA3}">
      <dgm:prSet/>
      <dgm:spPr/>
      <dgm:t>
        <a:bodyPr/>
        <a:lstStyle/>
        <a:p>
          <a:endParaRPr lang="en-GB"/>
        </a:p>
      </dgm:t>
    </dgm:pt>
    <dgm:pt modelId="{85EB4290-2355-43EB-BB95-7FB94687A11A}" type="sibTrans" cxnId="{6C532518-406F-4175-81C2-864ACA81BFA3}">
      <dgm:prSet/>
      <dgm:spPr/>
      <dgm:t>
        <a:bodyPr/>
        <a:lstStyle/>
        <a:p>
          <a:endParaRPr lang="en-GB"/>
        </a:p>
      </dgm:t>
    </dgm:pt>
    <dgm:pt modelId="{49BEBCEA-5401-4058-958F-67C4DE96A815}">
      <dgm:prSet/>
      <dgm:spPr/>
      <dgm:t>
        <a:bodyPr/>
        <a:lstStyle/>
        <a:p>
          <a:r>
            <a:rPr lang="en-GB"/>
            <a:t>Activités dans le domaine de la santé publique</a:t>
          </a:r>
          <a:endParaRPr lang="en-US"/>
        </a:p>
      </dgm:t>
    </dgm:pt>
    <dgm:pt modelId="{55613F47-E5C6-48AE-BF67-30F9134E066D}" type="parTrans" cxnId="{9C684F4B-FFDE-431D-8425-64A754E06F6C}">
      <dgm:prSet/>
      <dgm:spPr/>
      <dgm:t>
        <a:bodyPr/>
        <a:lstStyle/>
        <a:p>
          <a:endParaRPr lang="en-GB"/>
        </a:p>
      </dgm:t>
    </dgm:pt>
    <dgm:pt modelId="{DCD94D99-7B75-4FE2-A86C-5A6BD95344FE}" type="sibTrans" cxnId="{9C684F4B-FFDE-431D-8425-64A754E06F6C}">
      <dgm:prSet/>
      <dgm:spPr/>
      <dgm:t>
        <a:bodyPr/>
        <a:lstStyle/>
        <a:p>
          <a:endParaRPr lang="en-GB"/>
        </a:p>
      </dgm:t>
    </dgm:pt>
    <dgm:pt modelId="{653D31C3-CE44-460E-B6F1-F2CFE15442F8}">
      <dgm:prSet/>
      <dgm:spPr/>
      <dgm:t>
        <a:bodyPr/>
        <a:lstStyle/>
        <a:p>
          <a:r>
            <a:rPr lang="en-GB"/>
            <a:t>Soins proactifs</a:t>
          </a:r>
          <a:endParaRPr lang="en-US"/>
        </a:p>
      </dgm:t>
    </dgm:pt>
    <dgm:pt modelId="{3A990C9E-679A-43F9-973C-52494FF212E8}" type="parTrans" cxnId="{5A6B0771-9AC8-4D7C-B29C-93B963D0B904}">
      <dgm:prSet/>
      <dgm:spPr/>
      <dgm:t>
        <a:bodyPr/>
        <a:lstStyle/>
        <a:p>
          <a:endParaRPr lang="en-GB"/>
        </a:p>
      </dgm:t>
    </dgm:pt>
    <dgm:pt modelId="{64453027-F3E4-4D43-81AA-BE01E220B5C8}" type="sibTrans" cxnId="{5A6B0771-9AC8-4D7C-B29C-93B963D0B904}">
      <dgm:prSet/>
      <dgm:spPr/>
      <dgm:t>
        <a:bodyPr/>
        <a:lstStyle/>
        <a:p>
          <a:endParaRPr lang="en-GB"/>
        </a:p>
      </dgm:t>
    </dgm:pt>
    <dgm:pt modelId="{61B46AC2-F2CF-4229-B049-EC3119620309}">
      <dgm:prSet/>
      <dgm:spPr/>
      <dgm:t>
        <a:bodyPr/>
        <a:lstStyle/>
        <a:p>
          <a:r>
            <a:rPr lang="en-GB" dirty="0" err="1"/>
            <a:t>Disponibilité</a:t>
          </a:r>
          <a:r>
            <a:rPr lang="en-GB" dirty="0"/>
            <a:t> pendant le service de </a:t>
          </a:r>
          <a:r>
            <a:rPr lang="en-GB" dirty="0" err="1"/>
            <a:t>garde</a:t>
          </a:r>
          <a:endParaRPr lang="en-US" dirty="0"/>
        </a:p>
      </dgm:t>
    </dgm:pt>
    <dgm:pt modelId="{29A6D359-06E8-463C-8FE1-A078952FEFAB}" type="parTrans" cxnId="{22C5493A-687C-46B5-B723-85F45BE4BAD7}">
      <dgm:prSet/>
      <dgm:spPr/>
      <dgm:t>
        <a:bodyPr/>
        <a:lstStyle/>
        <a:p>
          <a:endParaRPr lang="en-GB"/>
        </a:p>
      </dgm:t>
    </dgm:pt>
    <dgm:pt modelId="{3F9A9496-7A68-4BBA-AFE7-74F2919C422D}" type="sibTrans" cxnId="{22C5493A-687C-46B5-B723-85F45BE4BAD7}">
      <dgm:prSet/>
      <dgm:spPr/>
      <dgm:t>
        <a:bodyPr/>
        <a:lstStyle/>
        <a:p>
          <a:endParaRPr lang="en-GB"/>
        </a:p>
      </dgm:t>
    </dgm:pt>
    <dgm:pt modelId="{1A134317-7AF7-4A57-83AA-C506B7393152}" type="pres">
      <dgm:prSet presAssocID="{C9B0D9C7-D63E-4191-A625-8C1AFCE14E7A}" presName="diagram" presStyleCnt="0">
        <dgm:presLayoutVars>
          <dgm:dir/>
          <dgm:resizeHandles val="exact"/>
        </dgm:presLayoutVars>
      </dgm:prSet>
      <dgm:spPr/>
    </dgm:pt>
    <dgm:pt modelId="{F935C7F6-940A-4DDC-A9C0-E8AFB3932C43}" type="pres">
      <dgm:prSet presAssocID="{EFB64E9B-4D65-4EF0-823B-619B46218133}" presName="node" presStyleLbl="node1" presStyleIdx="0" presStyleCnt="13">
        <dgm:presLayoutVars>
          <dgm:bulletEnabled val="1"/>
        </dgm:presLayoutVars>
      </dgm:prSet>
      <dgm:spPr/>
    </dgm:pt>
    <dgm:pt modelId="{610C7365-F34E-4F82-A910-E47A3CBA0340}" type="pres">
      <dgm:prSet presAssocID="{D1444FDB-88E0-413D-BF3A-53A2D34DB693}" presName="sibTrans" presStyleCnt="0"/>
      <dgm:spPr/>
    </dgm:pt>
    <dgm:pt modelId="{C1BF194B-F9D7-49E8-A3C9-8935118F1C86}" type="pres">
      <dgm:prSet presAssocID="{08E7430F-46AF-44C7-BA79-E4AAF6C08D0D}" presName="node" presStyleLbl="node1" presStyleIdx="1" presStyleCnt="13">
        <dgm:presLayoutVars>
          <dgm:bulletEnabled val="1"/>
        </dgm:presLayoutVars>
      </dgm:prSet>
      <dgm:spPr/>
    </dgm:pt>
    <dgm:pt modelId="{3C66772B-655A-4839-AF8E-7556FFC9C3F1}" type="pres">
      <dgm:prSet presAssocID="{F0A8475A-72D5-44A7-B7D8-C992E87617AD}" presName="sibTrans" presStyleCnt="0"/>
      <dgm:spPr/>
    </dgm:pt>
    <dgm:pt modelId="{8C929751-6245-4682-BECB-27A46B91942E}" type="pres">
      <dgm:prSet presAssocID="{55D163A2-711C-4B62-9279-EC4CEC8A4143}" presName="node" presStyleLbl="node1" presStyleIdx="2" presStyleCnt="13">
        <dgm:presLayoutVars>
          <dgm:bulletEnabled val="1"/>
        </dgm:presLayoutVars>
      </dgm:prSet>
      <dgm:spPr/>
    </dgm:pt>
    <dgm:pt modelId="{D792F3E7-BC6D-4966-867C-DFFF6C9D3B6B}" type="pres">
      <dgm:prSet presAssocID="{6460758D-0F74-45F7-A724-2820C4A125BF}" presName="sibTrans" presStyleCnt="0"/>
      <dgm:spPr/>
    </dgm:pt>
    <dgm:pt modelId="{6A472A2A-4334-4E32-B0C9-669DAA87D6CD}" type="pres">
      <dgm:prSet presAssocID="{F70D3C04-2BF3-4EDF-A5F7-04BAC14FCEFA}" presName="node" presStyleLbl="node1" presStyleIdx="3" presStyleCnt="13">
        <dgm:presLayoutVars>
          <dgm:bulletEnabled val="1"/>
        </dgm:presLayoutVars>
      </dgm:prSet>
      <dgm:spPr/>
    </dgm:pt>
    <dgm:pt modelId="{D089CB83-4263-4C96-91EE-F76389FC58C6}" type="pres">
      <dgm:prSet presAssocID="{88299A39-D6FC-4B0A-B707-6E7C85EF278E}" presName="sibTrans" presStyleCnt="0"/>
      <dgm:spPr/>
    </dgm:pt>
    <dgm:pt modelId="{CADAC369-B198-46A4-8962-A629F418AF80}" type="pres">
      <dgm:prSet presAssocID="{F2E52E16-D27E-4F44-9A5A-6F0A7C0AAC9E}" presName="node" presStyleLbl="node1" presStyleIdx="4" presStyleCnt="13">
        <dgm:presLayoutVars>
          <dgm:bulletEnabled val="1"/>
        </dgm:presLayoutVars>
      </dgm:prSet>
      <dgm:spPr/>
    </dgm:pt>
    <dgm:pt modelId="{D481110F-8379-4E02-A247-90BCB99D86F5}" type="pres">
      <dgm:prSet presAssocID="{5D4FCEE1-4669-42BE-A6D0-D3C3954774FD}" presName="sibTrans" presStyleCnt="0"/>
      <dgm:spPr/>
    </dgm:pt>
    <dgm:pt modelId="{4CC269E9-F485-4E38-A2B6-4B3824ADD9C8}" type="pres">
      <dgm:prSet presAssocID="{ACAA3945-83A5-4A4A-A7AA-648706783941}" presName="node" presStyleLbl="node1" presStyleIdx="5" presStyleCnt="13">
        <dgm:presLayoutVars>
          <dgm:bulletEnabled val="1"/>
        </dgm:presLayoutVars>
      </dgm:prSet>
      <dgm:spPr/>
    </dgm:pt>
    <dgm:pt modelId="{AF776C45-B83C-4B11-B3C2-E0E05B208BCC}" type="pres">
      <dgm:prSet presAssocID="{49010F04-9A90-49C7-BECA-F76C8FA4793A}" presName="sibTrans" presStyleCnt="0"/>
      <dgm:spPr/>
    </dgm:pt>
    <dgm:pt modelId="{A708BD1C-DDB3-4193-8A03-EF129324744F}" type="pres">
      <dgm:prSet presAssocID="{1AD2325D-7822-4910-86AA-674A94ACA773}" presName="node" presStyleLbl="node1" presStyleIdx="6" presStyleCnt="13">
        <dgm:presLayoutVars>
          <dgm:bulletEnabled val="1"/>
        </dgm:presLayoutVars>
      </dgm:prSet>
      <dgm:spPr/>
    </dgm:pt>
    <dgm:pt modelId="{41A8ACEC-EB11-4914-81D7-2E7A42ADDC7F}" type="pres">
      <dgm:prSet presAssocID="{35B2B2C6-EAE8-4CF6-B3CE-FEEADC85E0D9}" presName="sibTrans" presStyleCnt="0"/>
      <dgm:spPr/>
    </dgm:pt>
    <dgm:pt modelId="{F06ADE65-1A3B-459C-9E19-167D02732F5C}" type="pres">
      <dgm:prSet presAssocID="{C66078AB-E4CE-4798-ABD5-8957281048E6}" presName="node" presStyleLbl="node1" presStyleIdx="7" presStyleCnt="13">
        <dgm:presLayoutVars>
          <dgm:bulletEnabled val="1"/>
        </dgm:presLayoutVars>
      </dgm:prSet>
      <dgm:spPr/>
    </dgm:pt>
    <dgm:pt modelId="{E2ACD151-CF3B-4256-860B-2C4B0989611B}" type="pres">
      <dgm:prSet presAssocID="{2B39EBF2-DEFE-4E6F-9032-F0BFBB629E6A}" presName="sibTrans" presStyleCnt="0"/>
      <dgm:spPr/>
    </dgm:pt>
    <dgm:pt modelId="{2387528D-3755-4E93-BA08-7295AE54C3C2}" type="pres">
      <dgm:prSet presAssocID="{98AF0C29-5B16-45C3-99A0-5D8E2C8F2642}" presName="node" presStyleLbl="node1" presStyleIdx="8" presStyleCnt="13">
        <dgm:presLayoutVars>
          <dgm:bulletEnabled val="1"/>
        </dgm:presLayoutVars>
      </dgm:prSet>
      <dgm:spPr/>
    </dgm:pt>
    <dgm:pt modelId="{B5596717-1EA7-4C02-B810-3D124D2C2404}" type="pres">
      <dgm:prSet presAssocID="{C8756CB0-EF52-4BA9-86E4-1D51A8066D3E}" presName="sibTrans" presStyleCnt="0"/>
      <dgm:spPr/>
    </dgm:pt>
    <dgm:pt modelId="{38B4F6AA-2C96-4215-8929-3111459E8486}" type="pres">
      <dgm:prSet presAssocID="{165B9CB4-931B-48FB-A971-98958A2A9946}" presName="node" presStyleLbl="node1" presStyleIdx="9" presStyleCnt="13">
        <dgm:presLayoutVars>
          <dgm:bulletEnabled val="1"/>
        </dgm:presLayoutVars>
      </dgm:prSet>
      <dgm:spPr/>
    </dgm:pt>
    <dgm:pt modelId="{F584255F-33CD-4133-9884-F628415BA6BA}" type="pres">
      <dgm:prSet presAssocID="{85EB4290-2355-43EB-BB95-7FB94687A11A}" presName="sibTrans" presStyleCnt="0"/>
      <dgm:spPr/>
    </dgm:pt>
    <dgm:pt modelId="{20C62A47-107B-4D62-868B-CF4076D6AD84}" type="pres">
      <dgm:prSet presAssocID="{49BEBCEA-5401-4058-958F-67C4DE96A815}" presName="node" presStyleLbl="node1" presStyleIdx="10" presStyleCnt="13">
        <dgm:presLayoutVars>
          <dgm:bulletEnabled val="1"/>
        </dgm:presLayoutVars>
      </dgm:prSet>
      <dgm:spPr/>
    </dgm:pt>
    <dgm:pt modelId="{A1278300-1B1E-423C-A5F0-7134884FEF17}" type="pres">
      <dgm:prSet presAssocID="{DCD94D99-7B75-4FE2-A86C-5A6BD95344FE}" presName="sibTrans" presStyleCnt="0"/>
      <dgm:spPr/>
    </dgm:pt>
    <dgm:pt modelId="{74666CDF-80C7-484E-BBA3-8ADF4BDE998A}" type="pres">
      <dgm:prSet presAssocID="{653D31C3-CE44-460E-B6F1-F2CFE15442F8}" presName="node" presStyleLbl="node1" presStyleIdx="11" presStyleCnt="13">
        <dgm:presLayoutVars>
          <dgm:bulletEnabled val="1"/>
        </dgm:presLayoutVars>
      </dgm:prSet>
      <dgm:spPr/>
    </dgm:pt>
    <dgm:pt modelId="{6AFD550F-79CC-4C15-8E01-BBD69E98FF3E}" type="pres">
      <dgm:prSet presAssocID="{64453027-F3E4-4D43-81AA-BE01E220B5C8}" presName="sibTrans" presStyleCnt="0"/>
      <dgm:spPr/>
    </dgm:pt>
    <dgm:pt modelId="{DF7EC558-91AF-4639-93F9-0EC3965534EE}" type="pres">
      <dgm:prSet presAssocID="{61B46AC2-F2CF-4229-B049-EC3119620309}" presName="node" presStyleLbl="node1" presStyleIdx="12" presStyleCnt="13">
        <dgm:presLayoutVars>
          <dgm:bulletEnabled val="1"/>
        </dgm:presLayoutVars>
      </dgm:prSet>
      <dgm:spPr/>
    </dgm:pt>
  </dgm:ptLst>
  <dgm:cxnLst>
    <dgm:cxn modelId="{63F5CA0A-D6C9-4E70-AD38-9E4C7890B109}" srcId="{C9B0D9C7-D63E-4191-A625-8C1AFCE14E7A}" destId="{F70D3C04-2BF3-4EDF-A5F7-04BAC14FCEFA}" srcOrd="3" destOrd="0" parTransId="{D7FB3F06-1062-4295-B8FB-3B92D29400F6}" sibTransId="{88299A39-D6FC-4B0A-B707-6E7C85EF278E}"/>
    <dgm:cxn modelId="{FACB570E-CDDC-4F24-9551-FAEF806F256A}" type="presOf" srcId="{98AF0C29-5B16-45C3-99A0-5D8E2C8F2642}" destId="{2387528D-3755-4E93-BA08-7295AE54C3C2}" srcOrd="0" destOrd="0" presId="urn:microsoft.com/office/officeart/2005/8/layout/default"/>
    <dgm:cxn modelId="{6C532518-406F-4175-81C2-864ACA81BFA3}" srcId="{C9B0D9C7-D63E-4191-A625-8C1AFCE14E7A}" destId="{165B9CB4-931B-48FB-A971-98958A2A9946}" srcOrd="9" destOrd="0" parTransId="{1557E70B-ABDE-492D-8BC2-469DEA8A3F0D}" sibTransId="{85EB4290-2355-43EB-BB95-7FB94687A11A}"/>
    <dgm:cxn modelId="{163E7D1D-7C39-4D8F-B93C-4E3B0096158A}" type="presOf" srcId="{ACAA3945-83A5-4A4A-A7AA-648706783941}" destId="{4CC269E9-F485-4E38-A2B6-4B3824ADD9C8}" srcOrd="0" destOrd="0" presId="urn:microsoft.com/office/officeart/2005/8/layout/default"/>
    <dgm:cxn modelId="{7F0A641F-2AA6-434B-B90A-6C3E18918926}" type="presOf" srcId="{165B9CB4-931B-48FB-A971-98958A2A9946}" destId="{38B4F6AA-2C96-4215-8929-3111459E8486}" srcOrd="0" destOrd="0" presId="urn:microsoft.com/office/officeart/2005/8/layout/default"/>
    <dgm:cxn modelId="{32A38F20-4AD6-4C3A-9A46-7A135F8D7E20}" type="presOf" srcId="{EFB64E9B-4D65-4EF0-823B-619B46218133}" destId="{F935C7F6-940A-4DDC-A9C0-E8AFB3932C43}" srcOrd="0" destOrd="0" presId="urn:microsoft.com/office/officeart/2005/8/layout/default"/>
    <dgm:cxn modelId="{6822B721-F3FE-4C5E-99F0-FE8984AB33C3}" srcId="{C9B0D9C7-D63E-4191-A625-8C1AFCE14E7A}" destId="{08E7430F-46AF-44C7-BA79-E4AAF6C08D0D}" srcOrd="1" destOrd="0" parTransId="{27EEB948-FB03-4E6F-A17D-FBDD1B90A195}" sibTransId="{F0A8475A-72D5-44A7-B7D8-C992E87617AD}"/>
    <dgm:cxn modelId="{F27B1B27-99FA-4BDB-94A2-4C9C2EF6DFFE}" type="presOf" srcId="{F2E52E16-D27E-4F44-9A5A-6F0A7C0AAC9E}" destId="{CADAC369-B198-46A4-8962-A629F418AF80}" srcOrd="0" destOrd="0" presId="urn:microsoft.com/office/officeart/2005/8/layout/default"/>
    <dgm:cxn modelId="{D4138839-3D13-4339-98F3-18F668092FEB}" srcId="{C9B0D9C7-D63E-4191-A625-8C1AFCE14E7A}" destId="{1AD2325D-7822-4910-86AA-674A94ACA773}" srcOrd="6" destOrd="0" parTransId="{C85C2C14-8EA2-4823-BCFC-43FC4681FBC4}" sibTransId="{35B2B2C6-EAE8-4CF6-B3CE-FEEADC85E0D9}"/>
    <dgm:cxn modelId="{22C5493A-687C-46B5-B723-85F45BE4BAD7}" srcId="{C9B0D9C7-D63E-4191-A625-8C1AFCE14E7A}" destId="{61B46AC2-F2CF-4229-B049-EC3119620309}" srcOrd="12" destOrd="0" parTransId="{29A6D359-06E8-463C-8FE1-A078952FEFAB}" sibTransId="{3F9A9496-7A68-4BBA-AFE7-74F2919C422D}"/>
    <dgm:cxn modelId="{88F6AA60-1F71-4B8B-A537-5DB006E8CC01}" type="presOf" srcId="{08E7430F-46AF-44C7-BA79-E4AAF6C08D0D}" destId="{C1BF194B-F9D7-49E8-A3C9-8935118F1C86}" srcOrd="0" destOrd="0" presId="urn:microsoft.com/office/officeart/2005/8/layout/default"/>
    <dgm:cxn modelId="{9C684F4B-FFDE-431D-8425-64A754E06F6C}" srcId="{C9B0D9C7-D63E-4191-A625-8C1AFCE14E7A}" destId="{49BEBCEA-5401-4058-958F-67C4DE96A815}" srcOrd="10" destOrd="0" parTransId="{55613F47-E5C6-48AE-BF67-30F9134E066D}" sibTransId="{DCD94D99-7B75-4FE2-A86C-5A6BD95344FE}"/>
    <dgm:cxn modelId="{B14F704B-B08C-4A4D-AAF7-E74C398C1311}" srcId="{C9B0D9C7-D63E-4191-A625-8C1AFCE14E7A}" destId="{ACAA3945-83A5-4A4A-A7AA-648706783941}" srcOrd="5" destOrd="0" parTransId="{7C376DE0-2E95-4FE6-B7AD-FCB6B3E809C7}" sibTransId="{49010F04-9A90-49C7-BECA-F76C8FA4793A}"/>
    <dgm:cxn modelId="{5A6B0771-9AC8-4D7C-B29C-93B963D0B904}" srcId="{C9B0D9C7-D63E-4191-A625-8C1AFCE14E7A}" destId="{653D31C3-CE44-460E-B6F1-F2CFE15442F8}" srcOrd="11" destOrd="0" parTransId="{3A990C9E-679A-43F9-973C-52494FF212E8}" sibTransId="{64453027-F3E4-4D43-81AA-BE01E220B5C8}"/>
    <dgm:cxn modelId="{2D4C0E73-CF7A-4F4A-A7ED-B1D410ED99C4}" type="presOf" srcId="{653D31C3-CE44-460E-B6F1-F2CFE15442F8}" destId="{74666CDF-80C7-484E-BBA3-8ADF4BDE998A}" srcOrd="0" destOrd="0" presId="urn:microsoft.com/office/officeart/2005/8/layout/default"/>
    <dgm:cxn modelId="{A4CA5B73-A125-4011-8BCA-7B4198667831}" type="presOf" srcId="{C66078AB-E4CE-4798-ABD5-8957281048E6}" destId="{F06ADE65-1A3B-459C-9E19-167D02732F5C}" srcOrd="0" destOrd="0" presId="urn:microsoft.com/office/officeart/2005/8/layout/default"/>
    <dgm:cxn modelId="{44FABB53-688E-4D01-B5BD-7A6D6DC570BC}" type="presOf" srcId="{49BEBCEA-5401-4058-958F-67C4DE96A815}" destId="{20C62A47-107B-4D62-868B-CF4076D6AD84}" srcOrd="0" destOrd="0" presId="urn:microsoft.com/office/officeart/2005/8/layout/default"/>
    <dgm:cxn modelId="{02A6ED56-2229-4015-8D14-C416D64F3BAC}" srcId="{C9B0D9C7-D63E-4191-A625-8C1AFCE14E7A}" destId="{55D163A2-711C-4B62-9279-EC4CEC8A4143}" srcOrd="2" destOrd="0" parTransId="{74415575-8958-4685-B326-3CDAB257ED6C}" sibTransId="{6460758D-0F74-45F7-A724-2820C4A125BF}"/>
    <dgm:cxn modelId="{C1028D7A-8825-49C9-B241-FCAB73348E32}" type="presOf" srcId="{61B46AC2-F2CF-4229-B049-EC3119620309}" destId="{DF7EC558-91AF-4639-93F9-0EC3965534EE}" srcOrd="0" destOrd="0" presId="urn:microsoft.com/office/officeart/2005/8/layout/default"/>
    <dgm:cxn modelId="{E0E01185-0965-486F-A8DF-1B0068801A35}" type="presOf" srcId="{1AD2325D-7822-4910-86AA-674A94ACA773}" destId="{A708BD1C-DDB3-4193-8A03-EF129324744F}" srcOrd="0" destOrd="0" presId="urn:microsoft.com/office/officeart/2005/8/layout/default"/>
    <dgm:cxn modelId="{D74C498A-015F-4A7A-815F-D898D8720A06}" srcId="{C9B0D9C7-D63E-4191-A625-8C1AFCE14E7A}" destId="{98AF0C29-5B16-45C3-99A0-5D8E2C8F2642}" srcOrd="8" destOrd="0" parTransId="{6129C6C4-87FA-452B-A1A3-C9E90D7C5213}" sibTransId="{C8756CB0-EF52-4BA9-86E4-1D51A8066D3E}"/>
    <dgm:cxn modelId="{7DF7928F-BC75-408F-9EC6-F280C618D794}" srcId="{C9B0D9C7-D63E-4191-A625-8C1AFCE14E7A}" destId="{EFB64E9B-4D65-4EF0-823B-619B46218133}" srcOrd="0" destOrd="0" parTransId="{D1592F64-C64A-42F8-A974-4607A83A333C}" sibTransId="{D1444FDB-88E0-413D-BF3A-53A2D34DB693}"/>
    <dgm:cxn modelId="{F7B6D9A7-D693-4DD6-83C8-925EF65B7EA5}" srcId="{C9B0D9C7-D63E-4191-A625-8C1AFCE14E7A}" destId="{C66078AB-E4CE-4798-ABD5-8957281048E6}" srcOrd="7" destOrd="0" parTransId="{829C3E58-2AD9-4AF4-8755-6F061F87D4B1}" sibTransId="{2B39EBF2-DEFE-4E6F-9032-F0BFBB629E6A}"/>
    <dgm:cxn modelId="{773039D4-9BA0-436B-8B3C-E3D0B3ABF78C}" type="presOf" srcId="{F70D3C04-2BF3-4EDF-A5F7-04BAC14FCEFA}" destId="{6A472A2A-4334-4E32-B0C9-669DAA87D6CD}" srcOrd="0" destOrd="0" presId="urn:microsoft.com/office/officeart/2005/8/layout/default"/>
    <dgm:cxn modelId="{EFADE2DD-6861-4B51-8589-02300DE3DD72}" srcId="{C9B0D9C7-D63E-4191-A625-8C1AFCE14E7A}" destId="{F2E52E16-D27E-4F44-9A5A-6F0A7C0AAC9E}" srcOrd="4" destOrd="0" parTransId="{45F413F8-C82A-4751-B8A1-249A305A4929}" sibTransId="{5D4FCEE1-4669-42BE-A6D0-D3C3954774FD}"/>
    <dgm:cxn modelId="{9FA059F3-BB83-4675-9B99-35B52C47A167}" type="presOf" srcId="{C9B0D9C7-D63E-4191-A625-8C1AFCE14E7A}" destId="{1A134317-7AF7-4A57-83AA-C506B7393152}" srcOrd="0" destOrd="0" presId="urn:microsoft.com/office/officeart/2005/8/layout/default"/>
    <dgm:cxn modelId="{0813B5FB-B520-4C89-8D1D-C3AFC7ECBE39}" type="presOf" srcId="{55D163A2-711C-4B62-9279-EC4CEC8A4143}" destId="{8C929751-6245-4682-BECB-27A46B91942E}" srcOrd="0" destOrd="0" presId="urn:microsoft.com/office/officeart/2005/8/layout/default"/>
    <dgm:cxn modelId="{5FA813B1-48D9-4384-B5EE-5EF5997A38CB}" type="presParOf" srcId="{1A134317-7AF7-4A57-83AA-C506B7393152}" destId="{F935C7F6-940A-4DDC-A9C0-E8AFB3932C43}" srcOrd="0" destOrd="0" presId="urn:microsoft.com/office/officeart/2005/8/layout/default"/>
    <dgm:cxn modelId="{96EB25EA-BF2A-472E-9BCF-67DA8CEBB83D}" type="presParOf" srcId="{1A134317-7AF7-4A57-83AA-C506B7393152}" destId="{610C7365-F34E-4F82-A910-E47A3CBA0340}" srcOrd="1" destOrd="0" presId="urn:microsoft.com/office/officeart/2005/8/layout/default"/>
    <dgm:cxn modelId="{96AC965A-388C-462A-8E1C-0D97BDE6AC6E}" type="presParOf" srcId="{1A134317-7AF7-4A57-83AA-C506B7393152}" destId="{C1BF194B-F9D7-49E8-A3C9-8935118F1C86}" srcOrd="2" destOrd="0" presId="urn:microsoft.com/office/officeart/2005/8/layout/default"/>
    <dgm:cxn modelId="{4E99AADA-87BA-42FC-BF38-7BDBA16853A0}" type="presParOf" srcId="{1A134317-7AF7-4A57-83AA-C506B7393152}" destId="{3C66772B-655A-4839-AF8E-7556FFC9C3F1}" srcOrd="3" destOrd="0" presId="urn:microsoft.com/office/officeart/2005/8/layout/default"/>
    <dgm:cxn modelId="{1713C882-E6E2-4886-B6D8-058E6EFCD286}" type="presParOf" srcId="{1A134317-7AF7-4A57-83AA-C506B7393152}" destId="{8C929751-6245-4682-BECB-27A46B91942E}" srcOrd="4" destOrd="0" presId="urn:microsoft.com/office/officeart/2005/8/layout/default"/>
    <dgm:cxn modelId="{3657F7CD-D9B7-4667-B8F0-EB193B594723}" type="presParOf" srcId="{1A134317-7AF7-4A57-83AA-C506B7393152}" destId="{D792F3E7-BC6D-4966-867C-DFFF6C9D3B6B}" srcOrd="5" destOrd="0" presId="urn:microsoft.com/office/officeart/2005/8/layout/default"/>
    <dgm:cxn modelId="{4395F18E-2A4E-4810-B194-6A9AFF28B138}" type="presParOf" srcId="{1A134317-7AF7-4A57-83AA-C506B7393152}" destId="{6A472A2A-4334-4E32-B0C9-669DAA87D6CD}" srcOrd="6" destOrd="0" presId="urn:microsoft.com/office/officeart/2005/8/layout/default"/>
    <dgm:cxn modelId="{2363AD20-97E8-48A3-AC89-5466EB0C747C}" type="presParOf" srcId="{1A134317-7AF7-4A57-83AA-C506B7393152}" destId="{D089CB83-4263-4C96-91EE-F76389FC58C6}" srcOrd="7" destOrd="0" presId="urn:microsoft.com/office/officeart/2005/8/layout/default"/>
    <dgm:cxn modelId="{A7572F7E-DBA5-4592-A062-DF926C704FCE}" type="presParOf" srcId="{1A134317-7AF7-4A57-83AA-C506B7393152}" destId="{CADAC369-B198-46A4-8962-A629F418AF80}" srcOrd="8" destOrd="0" presId="urn:microsoft.com/office/officeart/2005/8/layout/default"/>
    <dgm:cxn modelId="{AB235FF6-DDDA-479A-B617-D7CDBF7E756F}" type="presParOf" srcId="{1A134317-7AF7-4A57-83AA-C506B7393152}" destId="{D481110F-8379-4E02-A247-90BCB99D86F5}" srcOrd="9" destOrd="0" presId="urn:microsoft.com/office/officeart/2005/8/layout/default"/>
    <dgm:cxn modelId="{5A50A307-359E-4491-8B35-E48AC077E331}" type="presParOf" srcId="{1A134317-7AF7-4A57-83AA-C506B7393152}" destId="{4CC269E9-F485-4E38-A2B6-4B3824ADD9C8}" srcOrd="10" destOrd="0" presId="urn:microsoft.com/office/officeart/2005/8/layout/default"/>
    <dgm:cxn modelId="{2AF6820B-42DB-40BB-AD95-E0B73EA16808}" type="presParOf" srcId="{1A134317-7AF7-4A57-83AA-C506B7393152}" destId="{AF776C45-B83C-4B11-B3C2-E0E05B208BCC}" srcOrd="11" destOrd="0" presId="urn:microsoft.com/office/officeart/2005/8/layout/default"/>
    <dgm:cxn modelId="{59E0975E-090B-4F1A-ABA2-16A7DE975D58}" type="presParOf" srcId="{1A134317-7AF7-4A57-83AA-C506B7393152}" destId="{A708BD1C-DDB3-4193-8A03-EF129324744F}" srcOrd="12" destOrd="0" presId="urn:microsoft.com/office/officeart/2005/8/layout/default"/>
    <dgm:cxn modelId="{DC632256-C2A3-4CC8-8CAF-20B9DABAC469}" type="presParOf" srcId="{1A134317-7AF7-4A57-83AA-C506B7393152}" destId="{41A8ACEC-EB11-4914-81D7-2E7A42ADDC7F}" srcOrd="13" destOrd="0" presId="urn:microsoft.com/office/officeart/2005/8/layout/default"/>
    <dgm:cxn modelId="{EE2E8F87-B944-42B6-9E8E-CDA22BCD0F46}" type="presParOf" srcId="{1A134317-7AF7-4A57-83AA-C506B7393152}" destId="{F06ADE65-1A3B-459C-9E19-167D02732F5C}" srcOrd="14" destOrd="0" presId="urn:microsoft.com/office/officeart/2005/8/layout/default"/>
    <dgm:cxn modelId="{BD52C8B6-D4AB-40FE-9677-1BBD26740222}" type="presParOf" srcId="{1A134317-7AF7-4A57-83AA-C506B7393152}" destId="{E2ACD151-CF3B-4256-860B-2C4B0989611B}" srcOrd="15" destOrd="0" presId="urn:microsoft.com/office/officeart/2005/8/layout/default"/>
    <dgm:cxn modelId="{102084EA-69B5-4179-B1A1-172458770FF4}" type="presParOf" srcId="{1A134317-7AF7-4A57-83AA-C506B7393152}" destId="{2387528D-3755-4E93-BA08-7295AE54C3C2}" srcOrd="16" destOrd="0" presId="urn:microsoft.com/office/officeart/2005/8/layout/default"/>
    <dgm:cxn modelId="{22C2BD8A-1985-438C-99EA-535B7583B386}" type="presParOf" srcId="{1A134317-7AF7-4A57-83AA-C506B7393152}" destId="{B5596717-1EA7-4C02-B810-3D124D2C2404}" srcOrd="17" destOrd="0" presId="urn:microsoft.com/office/officeart/2005/8/layout/default"/>
    <dgm:cxn modelId="{C8A55008-3CF0-4417-BDAE-853C2A7FEF83}" type="presParOf" srcId="{1A134317-7AF7-4A57-83AA-C506B7393152}" destId="{38B4F6AA-2C96-4215-8929-3111459E8486}" srcOrd="18" destOrd="0" presId="urn:microsoft.com/office/officeart/2005/8/layout/default"/>
    <dgm:cxn modelId="{F789CD26-31F5-4251-84F1-AB1D2ABCC147}" type="presParOf" srcId="{1A134317-7AF7-4A57-83AA-C506B7393152}" destId="{F584255F-33CD-4133-9884-F628415BA6BA}" srcOrd="19" destOrd="0" presId="urn:microsoft.com/office/officeart/2005/8/layout/default"/>
    <dgm:cxn modelId="{E9E5968D-4428-4CD1-AE79-E213239DBCE3}" type="presParOf" srcId="{1A134317-7AF7-4A57-83AA-C506B7393152}" destId="{20C62A47-107B-4D62-868B-CF4076D6AD84}" srcOrd="20" destOrd="0" presId="urn:microsoft.com/office/officeart/2005/8/layout/default"/>
    <dgm:cxn modelId="{B6919934-A676-4F84-9CF5-AF563214F965}" type="presParOf" srcId="{1A134317-7AF7-4A57-83AA-C506B7393152}" destId="{A1278300-1B1E-423C-A5F0-7134884FEF17}" srcOrd="21" destOrd="0" presId="urn:microsoft.com/office/officeart/2005/8/layout/default"/>
    <dgm:cxn modelId="{B74157A8-A188-4202-B222-6CB232FC1701}" type="presParOf" srcId="{1A134317-7AF7-4A57-83AA-C506B7393152}" destId="{74666CDF-80C7-484E-BBA3-8ADF4BDE998A}" srcOrd="22" destOrd="0" presId="urn:microsoft.com/office/officeart/2005/8/layout/default"/>
    <dgm:cxn modelId="{DB1D459A-FAFA-42BD-BBFC-CF7EB9C97820}" type="presParOf" srcId="{1A134317-7AF7-4A57-83AA-C506B7393152}" destId="{6AFD550F-79CC-4C15-8E01-BBD69E98FF3E}" srcOrd="23" destOrd="0" presId="urn:microsoft.com/office/officeart/2005/8/layout/default"/>
    <dgm:cxn modelId="{1FCD99D6-8A46-4BD1-A0CA-64B2B3A03CD6}" type="presParOf" srcId="{1A134317-7AF7-4A57-83AA-C506B7393152}" destId="{DF7EC558-91AF-4639-93F9-0EC3965534EE}" srcOrd="2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A3A3F7-23C0-47CB-A873-5ED08874F776}" type="doc">
      <dgm:prSet loTypeId="urn:microsoft.com/office/officeart/2018/2/layout/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1B788A53-F93C-4D55-BA1E-BACE183CD1E2}">
      <dgm:prSet/>
      <dgm:spPr/>
      <dgm:t>
        <a:bodyPr/>
        <a:lstStyle/>
        <a:p>
          <a:pPr>
            <a:lnSpc>
              <a:spcPct val="100000"/>
            </a:lnSpc>
            <a:defRPr b="1"/>
          </a:pPr>
          <a:r>
            <a:rPr lang="en-GB" dirty="0"/>
            <a:t>Tendance au </a:t>
          </a:r>
          <a:r>
            <a:rPr lang="en-GB" dirty="0" err="1"/>
            <a:t>financement</a:t>
          </a:r>
          <a:r>
            <a:rPr lang="en-GB" dirty="0"/>
            <a:t> par capitation </a:t>
          </a:r>
          <a:r>
            <a:rPr lang="en-GB" dirty="0" err="1"/>
            <a:t>pondérée</a:t>
          </a:r>
          <a:r>
            <a:rPr lang="en-GB" dirty="0"/>
            <a:t> </a:t>
          </a:r>
          <a:endParaRPr lang="en-US" dirty="0"/>
        </a:p>
      </dgm:t>
    </dgm:pt>
    <dgm:pt modelId="{8056A3BA-8C8C-41FC-832B-C6429F6EB78A}" type="parTrans" cxnId="{3C070DDE-BF00-4BB6-A518-2E1137B5FE03}">
      <dgm:prSet/>
      <dgm:spPr/>
      <dgm:t>
        <a:bodyPr/>
        <a:lstStyle/>
        <a:p>
          <a:endParaRPr lang="en-US"/>
        </a:p>
      </dgm:t>
    </dgm:pt>
    <dgm:pt modelId="{E8E1D165-A3B3-4371-BBEF-CF7C7FDE049E}" type="sibTrans" cxnId="{3C070DDE-BF00-4BB6-A518-2E1137B5FE03}">
      <dgm:prSet/>
      <dgm:spPr/>
      <dgm:t>
        <a:bodyPr/>
        <a:lstStyle/>
        <a:p>
          <a:endParaRPr lang="en-US"/>
        </a:p>
      </dgm:t>
    </dgm:pt>
    <dgm:pt modelId="{6D72647B-44D8-4E51-9A52-940B29E7986E}">
      <dgm:prSet/>
      <dgm:spPr/>
      <dgm:t>
        <a:bodyPr/>
        <a:lstStyle/>
        <a:p>
          <a:pPr>
            <a:lnSpc>
              <a:spcPct val="100000"/>
            </a:lnSpc>
          </a:pPr>
          <a:r>
            <a:rPr lang="fr-FR" dirty="0"/>
            <a:t>La rémunération est proportionnelle à la gravité des soins.</a:t>
          </a:r>
          <a:endParaRPr lang="en-US" dirty="0"/>
        </a:p>
      </dgm:t>
    </dgm:pt>
    <dgm:pt modelId="{80E42030-8E8F-4D08-B48B-C16CFD1A6E0B}" type="parTrans" cxnId="{77E1B0D6-3D64-4FA4-BEA0-0DDDA7AE7343}">
      <dgm:prSet/>
      <dgm:spPr/>
      <dgm:t>
        <a:bodyPr/>
        <a:lstStyle/>
        <a:p>
          <a:endParaRPr lang="en-US"/>
        </a:p>
      </dgm:t>
    </dgm:pt>
    <dgm:pt modelId="{904ECD36-C073-4C3A-82BD-61F36DBCD9E3}" type="sibTrans" cxnId="{77E1B0D6-3D64-4FA4-BEA0-0DDDA7AE7343}">
      <dgm:prSet/>
      <dgm:spPr/>
      <dgm:t>
        <a:bodyPr/>
        <a:lstStyle/>
        <a:p>
          <a:endParaRPr lang="en-US"/>
        </a:p>
      </dgm:t>
    </dgm:pt>
    <dgm:pt modelId="{2026A4D5-3810-49BE-86F1-B4965CE271F9}">
      <dgm:prSet/>
      <dgm:spPr/>
      <dgm:t>
        <a:bodyPr/>
        <a:lstStyle/>
        <a:p>
          <a:pPr>
            <a:lnSpc>
              <a:spcPct val="100000"/>
            </a:lnSpc>
            <a:defRPr b="1"/>
          </a:pPr>
          <a:r>
            <a:rPr lang="en-GB" dirty="0"/>
            <a:t>Accord </a:t>
          </a:r>
          <a:r>
            <a:rPr lang="en-GB" dirty="0" err="1"/>
            <a:t>bilatéral</a:t>
          </a:r>
          <a:endParaRPr lang="en-GB" dirty="0"/>
        </a:p>
        <a:p>
          <a:pPr>
            <a:lnSpc>
              <a:spcPct val="100000"/>
            </a:lnSpc>
            <a:defRPr b="1"/>
          </a:pPr>
          <a:r>
            <a:rPr lang="en-GB" dirty="0"/>
            <a:t>(</a:t>
          </a:r>
          <a:r>
            <a:rPr lang="en-GB" dirty="0" err="1"/>
            <a:t>p.e.</a:t>
          </a:r>
          <a:r>
            <a:rPr lang="en-GB" dirty="0"/>
            <a:t> avec signature </a:t>
          </a:r>
          <a:r>
            <a:rPr lang="en-GB" dirty="0" err="1"/>
            <a:t>électronique</a:t>
          </a:r>
          <a:r>
            <a:rPr lang="en-GB" dirty="0"/>
            <a:t> du patient)</a:t>
          </a:r>
          <a:endParaRPr lang="en-US" dirty="0"/>
        </a:p>
      </dgm:t>
    </dgm:pt>
    <dgm:pt modelId="{89F43EBE-F3F0-4AC5-86CB-F03E672173D7}" type="parTrans" cxnId="{18BBCD87-811A-46C2-ADC8-1EC46389A135}">
      <dgm:prSet/>
      <dgm:spPr/>
      <dgm:t>
        <a:bodyPr/>
        <a:lstStyle/>
        <a:p>
          <a:endParaRPr lang="en-US"/>
        </a:p>
      </dgm:t>
    </dgm:pt>
    <dgm:pt modelId="{74FACE49-A83D-4853-B0F4-6E4DBE520DC3}" type="sibTrans" cxnId="{18BBCD87-811A-46C2-ADC8-1EC46389A135}">
      <dgm:prSet/>
      <dgm:spPr/>
      <dgm:t>
        <a:bodyPr/>
        <a:lstStyle/>
        <a:p>
          <a:endParaRPr lang="en-US"/>
        </a:p>
      </dgm:t>
    </dgm:pt>
    <dgm:pt modelId="{F93F4E29-DAD1-45D7-B739-2ED94F0516FC}">
      <dgm:prSet/>
      <dgm:spPr/>
      <dgm:t>
        <a:bodyPr/>
        <a:lstStyle/>
        <a:p>
          <a:pPr>
            <a:lnSpc>
              <a:spcPct val="100000"/>
            </a:lnSpc>
          </a:pPr>
          <a:r>
            <a:rPr lang="en-GB"/>
            <a:t>Par exemple, sur base des critères des maisons médicales, bien qu’ils ne sont pas encore optimaux.</a:t>
          </a:r>
          <a:endParaRPr lang="en-GB" dirty="0"/>
        </a:p>
      </dgm:t>
    </dgm:pt>
    <dgm:pt modelId="{5DAE6399-BFF5-4A8C-B932-9C8A5425B6AE}" type="parTrans" cxnId="{A1E376FF-40A1-4821-9641-C21359353977}">
      <dgm:prSet/>
      <dgm:spPr/>
      <dgm:t>
        <a:bodyPr/>
        <a:lstStyle/>
        <a:p>
          <a:endParaRPr lang="en-GB"/>
        </a:p>
      </dgm:t>
    </dgm:pt>
    <dgm:pt modelId="{C01AAA06-64EF-422C-9747-4E0CA42190D4}" type="sibTrans" cxnId="{A1E376FF-40A1-4821-9641-C21359353977}">
      <dgm:prSet/>
      <dgm:spPr/>
      <dgm:t>
        <a:bodyPr/>
        <a:lstStyle/>
        <a:p>
          <a:endParaRPr lang="en-GB"/>
        </a:p>
      </dgm:t>
    </dgm:pt>
    <dgm:pt modelId="{704E5C03-E489-40CA-AAC3-C5DB04C486A7}">
      <dgm:prSet/>
      <dgm:spPr/>
      <dgm:t>
        <a:bodyPr/>
        <a:lstStyle/>
        <a:p>
          <a:pPr>
            <a:lnSpc>
              <a:spcPct val="100000"/>
            </a:lnSpc>
          </a:pPr>
          <a:r>
            <a:rPr lang="en-GB"/>
            <a:t>Ou extension du DMG actuel ou “DMG augmenté" en cas de problèmes de santé mentale, de maladies chroniques, d'état palliatif, le nombre de patients avec origine migratoire ou en situation précaire</a:t>
          </a:r>
          <a:endParaRPr lang="en-GB" dirty="0"/>
        </a:p>
      </dgm:t>
    </dgm:pt>
    <dgm:pt modelId="{24127704-EB3B-4C9C-87C9-B3496CD9BBD3}" type="parTrans" cxnId="{FF4C58EA-9D66-4F03-A030-4F763D457ADD}">
      <dgm:prSet/>
      <dgm:spPr/>
      <dgm:t>
        <a:bodyPr/>
        <a:lstStyle/>
        <a:p>
          <a:endParaRPr lang="en-GB"/>
        </a:p>
      </dgm:t>
    </dgm:pt>
    <dgm:pt modelId="{D8A26696-362A-4653-B729-148916CA4D2D}" type="sibTrans" cxnId="{FF4C58EA-9D66-4F03-A030-4F763D457ADD}">
      <dgm:prSet/>
      <dgm:spPr/>
      <dgm:t>
        <a:bodyPr/>
        <a:lstStyle/>
        <a:p>
          <a:endParaRPr lang="en-GB"/>
        </a:p>
      </dgm:t>
    </dgm:pt>
    <dgm:pt modelId="{82B34CDF-D30E-4E7B-86EA-33AD64BC3A6F}">
      <dgm:prSet/>
      <dgm:spPr/>
      <dgm:t>
        <a:bodyPr/>
        <a:lstStyle/>
        <a:p>
          <a:pPr>
            <a:lnSpc>
              <a:spcPct val="100000"/>
            </a:lnSpc>
          </a:pPr>
          <a:r>
            <a:rPr lang="en-GB"/>
            <a:t>Possiblement dans 3-4 niveaux de sévérité des soins.</a:t>
          </a:r>
          <a:endParaRPr lang="en-GB" dirty="0"/>
        </a:p>
      </dgm:t>
    </dgm:pt>
    <dgm:pt modelId="{64C6B040-9508-435E-8AA6-EE0B3C0306E1}" type="parTrans" cxnId="{49EA6359-1056-4A03-BFD3-BB2DA2DD762E}">
      <dgm:prSet/>
      <dgm:spPr/>
      <dgm:t>
        <a:bodyPr/>
        <a:lstStyle/>
        <a:p>
          <a:endParaRPr lang="en-GB"/>
        </a:p>
      </dgm:t>
    </dgm:pt>
    <dgm:pt modelId="{1034B9ED-0E77-4D8C-BE1C-429F710BE9BA}" type="sibTrans" cxnId="{49EA6359-1056-4A03-BFD3-BB2DA2DD762E}">
      <dgm:prSet/>
      <dgm:spPr/>
      <dgm:t>
        <a:bodyPr/>
        <a:lstStyle/>
        <a:p>
          <a:endParaRPr lang="en-GB"/>
        </a:p>
      </dgm:t>
    </dgm:pt>
    <dgm:pt modelId="{67538CAA-C7C2-4BA2-AE7A-600C42A9D282}">
      <dgm:prSet/>
      <dgm:spPr/>
      <dgm:t>
        <a:bodyPr/>
        <a:lstStyle/>
        <a:p>
          <a:pPr>
            <a:lnSpc>
              <a:spcPct val="100000"/>
            </a:lnSpc>
          </a:pPr>
          <a:r>
            <a:rPr lang="en-GB"/>
            <a:t>Simple sur le plan administratif, calcul et paiement automatisés.</a:t>
          </a:r>
          <a:endParaRPr lang="en-GB" dirty="0"/>
        </a:p>
      </dgm:t>
    </dgm:pt>
    <dgm:pt modelId="{7D94E275-EB68-400F-9877-BAD04A6008FA}" type="parTrans" cxnId="{883CA1DC-4218-4881-9DE1-2A2085D8BA4B}">
      <dgm:prSet/>
      <dgm:spPr/>
      <dgm:t>
        <a:bodyPr/>
        <a:lstStyle/>
        <a:p>
          <a:endParaRPr lang="en-GB"/>
        </a:p>
      </dgm:t>
    </dgm:pt>
    <dgm:pt modelId="{ADB46C6A-31E6-48BB-AE03-2BBF9D0355BB}" type="sibTrans" cxnId="{883CA1DC-4218-4881-9DE1-2A2085D8BA4B}">
      <dgm:prSet/>
      <dgm:spPr/>
      <dgm:t>
        <a:bodyPr/>
        <a:lstStyle/>
        <a:p>
          <a:endParaRPr lang="en-GB"/>
        </a:p>
      </dgm:t>
    </dgm:pt>
    <dgm:pt modelId="{4C751344-7226-470E-A6CC-F5F5AC192F44}">
      <dgm:prSet/>
      <dgm:spPr/>
      <dgm:t>
        <a:bodyPr/>
        <a:lstStyle/>
        <a:p>
          <a:pPr>
            <a:lnSpc>
              <a:spcPct val="100000"/>
            </a:lnSpc>
          </a:pPr>
          <a:r>
            <a:rPr lang="en-GB" dirty="0" err="1"/>
            <a:t>Plutôt</a:t>
          </a:r>
          <a:r>
            <a:rPr lang="en-GB" dirty="0"/>
            <a:t> un </a:t>
          </a:r>
          <a:r>
            <a:rPr lang="en-GB" dirty="0" err="1"/>
            <a:t>paiement</a:t>
          </a:r>
          <a:r>
            <a:rPr lang="en-GB" dirty="0"/>
            <a:t> </a:t>
          </a:r>
          <a:r>
            <a:rPr lang="en-GB" dirty="0" err="1"/>
            <a:t>mensuel</a:t>
          </a:r>
          <a:r>
            <a:rPr lang="en-GB" dirty="0"/>
            <a:t> </a:t>
          </a:r>
          <a:r>
            <a:rPr lang="en-GB" dirty="0" err="1"/>
            <a:t>ou</a:t>
          </a:r>
          <a:r>
            <a:rPr lang="en-GB" dirty="0"/>
            <a:t> </a:t>
          </a:r>
          <a:r>
            <a:rPr lang="en-GB" dirty="0" err="1"/>
            <a:t>trimestriel</a:t>
          </a:r>
          <a:r>
            <a:rPr lang="en-GB" dirty="0"/>
            <a:t> </a:t>
          </a:r>
        </a:p>
      </dgm:t>
    </dgm:pt>
    <dgm:pt modelId="{C82F1D36-E0C0-4C48-8A65-A2C600B584AF}" type="parTrans" cxnId="{0C5086AF-79E8-4D22-AEFE-C407B1052562}">
      <dgm:prSet/>
      <dgm:spPr/>
      <dgm:t>
        <a:bodyPr/>
        <a:lstStyle/>
        <a:p>
          <a:endParaRPr lang="en-GB"/>
        </a:p>
      </dgm:t>
    </dgm:pt>
    <dgm:pt modelId="{29AECF7D-D787-4821-97AB-A725B46D6F08}" type="sibTrans" cxnId="{0C5086AF-79E8-4D22-AEFE-C407B1052562}">
      <dgm:prSet/>
      <dgm:spPr/>
      <dgm:t>
        <a:bodyPr/>
        <a:lstStyle/>
        <a:p>
          <a:endParaRPr lang="en-GB"/>
        </a:p>
      </dgm:t>
    </dgm:pt>
    <dgm:pt modelId="{EC7A83D0-1F41-40EF-9379-0EF1D4817CF1}" type="pres">
      <dgm:prSet presAssocID="{23A3A3F7-23C0-47CB-A873-5ED08874F776}" presName="root" presStyleCnt="0">
        <dgm:presLayoutVars>
          <dgm:dir/>
          <dgm:resizeHandles val="exact"/>
        </dgm:presLayoutVars>
      </dgm:prSet>
      <dgm:spPr/>
    </dgm:pt>
    <dgm:pt modelId="{B88558AB-57D6-4507-BDAA-1455B3653F1D}" type="pres">
      <dgm:prSet presAssocID="{1B788A53-F93C-4D55-BA1E-BACE183CD1E2}" presName="compNode" presStyleCnt="0"/>
      <dgm:spPr/>
    </dgm:pt>
    <dgm:pt modelId="{D3DC7834-0BB1-4DB7-A534-767843CBB33A}" type="pres">
      <dgm:prSet presAssocID="{1B788A53-F93C-4D55-BA1E-BACE183CD1E2}" presName="iconRect" presStyleLbl="node1" presStyleIdx="0" presStyleCnt="2" custLinFactNeighborX="65724" custLinFactNeighborY="664"/>
      <dgm:spPr>
        <a:blipFill>
          <a:blip xmlns:r="http://schemas.openxmlformats.org/officeDocument/2006/relationships" r:embed="rId1">
            <a:extLst>
              <a:ext uri="{96DAC541-7B7A-43D3-8B79-37D633B846F1}">
                <asvg:svgBlip xmlns:asvg="http://schemas.microsoft.com/office/drawing/2016/SVG/main" r:embed="rId2"/>
              </a:ext>
            </a:extLst>
          </a:blip>
          <a:srcRect/>
          <a:stretch>
            <a:fillRect t="-28000" b="-28000"/>
          </a:stretch>
        </a:blipFill>
        <a:ln>
          <a:noFill/>
        </a:ln>
      </dgm:spPr>
      <dgm:extLst>
        <a:ext uri="{E40237B7-FDA0-4F09-8148-C483321AD2D9}">
          <dgm14:cNvPr xmlns:dgm14="http://schemas.microsoft.com/office/drawing/2010/diagram" id="0" name="" descr="Scales of justice with solid fill"/>
        </a:ext>
      </dgm:extLst>
    </dgm:pt>
    <dgm:pt modelId="{3740BA59-0C02-4B48-B031-68B38E7EB68C}" type="pres">
      <dgm:prSet presAssocID="{1B788A53-F93C-4D55-BA1E-BACE183CD1E2}" presName="iconSpace" presStyleCnt="0"/>
      <dgm:spPr/>
    </dgm:pt>
    <dgm:pt modelId="{A8E9D95F-A242-4F2C-B585-FEA4B1A96FE3}" type="pres">
      <dgm:prSet presAssocID="{1B788A53-F93C-4D55-BA1E-BACE183CD1E2}" presName="parTx" presStyleLbl="revTx" presStyleIdx="0" presStyleCnt="4">
        <dgm:presLayoutVars>
          <dgm:chMax val="0"/>
          <dgm:chPref val="0"/>
        </dgm:presLayoutVars>
      </dgm:prSet>
      <dgm:spPr/>
    </dgm:pt>
    <dgm:pt modelId="{02BDFBF6-DED4-4D69-AC02-4CD31D66EF85}" type="pres">
      <dgm:prSet presAssocID="{1B788A53-F93C-4D55-BA1E-BACE183CD1E2}" presName="txSpace" presStyleCnt="0"/>
      <dgm:spPr/>
    </dgm:pt>
    <dgm:pt modelId="{98307EBF-8480-4821-88A0-B995084EFBF8}" type="pres">
      <dgm:prSet presAssocID="{1B788A53-F93C-4D55-BA1E-BACE183CD1E2}" presName="desTx" presStyleLbl="revTx" presStyleIdx="1" presStyleCnt="4">
        <dgm:presLayoutVars/>
      </dgm:prSet>
      <dgm:spPr/>
    </dgm:pt>
    <dgm:pt modelId="{0E55D3DB-64E2-4813-8564-F6FA60611EF6}" type="pres">
      <dgm:prSet presAssocID="{E8E1D165-A3B3-4371-BBEF-CF7C7FDE049E}" presName="sibTrans" presStyleCnt="0"/>
      <dgm:spPr/>
    </dgm:pt>
    <dgm:pt modelId="{03950229-2010-43FD-9355-E0D982BC7639}" type="pres">
      <dgm:prSet presAssocID="{2026A4D5-3810-49BE-86F1-B4965CE271F9}" presName="compNode" presStyleCnt="0"/>
      <dgm:spPr/>
    </dgm:pt>
    <dgm:pt modelId="{618ED551-1D27-4352-8D78-198B20195ADE}" type="pres">
      <dgm:prSet presAssocID="{2026A4D5-3810-49BE-86F1-B4965CE271F9}" presName="iconRect" presStyleLbl="node1" presStyleIdx="1" presStyleCnt="2" custLinFactNeighborX="58229" custLinFactNeighborY="695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A04D2DC8-6F4A-4ED9-A818-227B1173B336}" type="pres">
      <dgm:prSet presAssocID="{2026A4D5-3810-49BE-86F1-B4965CE271F9}" presName="iconSpace" presStyleCnt="0"/>
      <dgm:spPr/>
    </dgm:pt>
    <dgm:pt modelId="{4F9052E9-2105-4CD6-8D50-13AA04F5A8D3}" type="pres">
      <dgm:prSet presAssocID="{2026A4D5-3810-49BE-86F1-B4965CE271F9}" presName="parTx" presStyleLbl="revTx" presStyleIdx="2" presStyleCnt="4">
        <dgm:presLayoutVars>
          <dgm:chMax val="0"/>
          <dgm:chPref val="0"/>
        </dgm:presLayoutVars>
      </dgm:prSet>
      <dgm:spPr/>
    </dgm:pt>
    <dgm:pt modelId="{00F93B9A-77DC-4652-9212-7047D3305732}" type="pres">
      <dgm:prSet presAssocID="{2026A4D5-3810-49BE-86F1-B4965CE271F9}" presName="txSpace" presStyleCnt="0"/>
      <dgm:spPr/>
    </dgm:pt>
    <dgm:pt modelId="{204ADFF0-DD8B-4970-ABC0-FBD2AC50768A}" type="pres">
      <dgm:prSet presAssocID="{2026A4D5-3810-49BE-86F1-B4965CE271F9}" presName="desTx" presStyleLbl="revTx" presStyleIdx="3" presStyleCnt="4">
        <dgm:presLayoutVars/>
      </dgm:prSet>
      <dgm:spPr/>
    </dgm:pt>
  </dgm:ptLst>
  <dgm:cxnLst>
    <dgm:cxn modelId="{24F7D650-1D4C-48BA-9070-36B4EE9E57B8}" type="presOf" srcId="{F93F4E29-DAD1-45D7-B739-2ED94F0516FC}" destId="{98307EBF-8480-4821-88A0-B995084EFBF8}" srcOrd="0" destOrd="1" presId="urn:microsoft.com/office/officeart/2018/2/layout/IconLabelDescriptionList"/>
    <dgm:cxn modelId="{BC205172-B2B6-4ABC-B602-D5311EA75DC8}" type="presOf" srcId="{82B34CDF-D30E-4E7B-86EA-33AD64BC3A6F}" destId="{98307EBF-8480-4821-88A0-B995084EFBF8}" srcOrd="0" destOrd="3" presId="urn:microsoft.com/office/officeart/2018/2/layout/IconLabelDescriptionList"/>
    <dgm:cxn modelId="{49EA6359-1056-4A03-BFD3-BB2DA2DD762E}" srcId="{1B788A53-F93C-4D55-BA1E-BACE183CD1E2}" destId="{82B34CDF-D30E-4E7B-86EA-33AD64BC3A6F}" srcOrd="3" destOrd="0" parTransId="{64C6B040-9508-435E-8AA6-EE0B3C0306E1}" sibTransId="{1034B9ED-0E77-4D8C-BE1C-429F710BE9BA}"/>
    <dgm:cxn modelId="{727EAE5A-1EB3-4BF6-B1E8-91680BE751FF}" type="presOf" srcId="{1B788A53-F93C-4D55-BA1E-BACE183CD1E2}" destId="{A8E9D95F-A242-4F2C-B585-FEA4B1A96FE3}" srcOrd="0" destOrd="0" presId="urn:microsoft.com/office/officeart/2018/2/layout/IconLabelDescriptionList"/>
    <dgm:cxn modelId="{18BBCD87-811A-46C2-ADC8-1EC46389A135}" srcId="{23A3A3F7-23C0-47CB-A873-5ED08874F776}" destId="{2026A4D5-3810-49BE-86F1-B4965CE271F9}" srcOrd="1" destOrd="0" parTransId="{89F43EBE-F3F0-4AC5-86CB-F03E672173D7}" sibTransId="{74FACE49-A83D-4853-B0F4-6E4DBE520DC3}"/>
    <dgm:cxn modelId="{95C16688-7BED-425C-9479-FF6833B27008}" type="presOf" srcId="{2026A4D5-3810-49BE-86F1-B4965CE271F9}" destId="{4F9052E9-2105-4CD6-8D50-13AA04F5A8D3}" srcOrd="0" destOrd="0" presId="urn:microsoft.com/office/officeart/2018/2/layout/IconLabelDescriptionList"/>
    <dgm:cxn modelId="{FE325C9A-1A11-4307-96B3-EFB992C2ED19}" type="presOf" srcId="{23A3A3F7-23C0-47CB-A873-5ED08874F776}" destId="{EC7A83D0-1F41-40EF-9379-0EF1D4817CF1}" srcOrd="0" destOrd="0" presId="urn:microsoft.com/office/officeart/2018/2/layout/IconLabelDescriptionList"/>
    <dgm:cxn modelId="{0C5086AF-79E8-4D22-AEFE-C407B1052562}" srcId="{1B788A53-F93C-4D55-BA1E-BACE183CD1E2}" destId="{4C751344-7226-470E-A6CC-F5F5AC192F44}" srcOrd="5" destOrd="0" parTransId="{C82F1D36-E0C0-4C48-8A65-A2C600B584AF}" sibTransId="{29AECF7D-D787-4821-97AB-A725B46D6F08}"/>
    <dgm:cxn modelId="{21BA89B1-84C1-4C4E-87E7-74BC68EC81F9}" type="presOf" srcId="{4C751344-7226-470E-A6CC-F5F5AC192F44}" destId="{98307EBF-8480-4821-88A0-B995084EFBF8}" srcOrd="0" destOrd="5" presId="urn:microsoft.com/office/officeart/2018/2/layout/IconLabelDescriptionList"/>
    <dgm:cxn modelId="{0957ABB6-D7E3-4499-9DE6-2CE42E39C828}" type="presOf" srcId="{704E5C03-E489-40CA-AAC3-C5DB04C486A7}" destId="{98307EBF-8480-4821-88A0-B995084EFBF8}" srcOrd="0" destOrd="2" presId="urn:microsoft.com/office/officeart/2018/2/layout/IconLabelDescriptionList"/>
    <dgm:cxn modelId="{04EA65C0-E0AC-46A0-945C-412A4A024209}" type="presOf" srcId="{67538CAA-C7C2-4BA2-AE7A-600C42A9D282}" destId="{98307EBF-8480-4821-88A0-B995084EFBF8}" srcOrd="0" destOrd="4" presId="urn:microsoft.com/office/officeart/2018/2/layout/IconLabelDescriptionList"/>
    <dgm:cxn modelId="{77E1B0D6-3D64-4FA4-BEA0-0DDDA7AE7343}" srcId="{1B788A53-F93C-4D55-BA1E-BACE183CD1E2}" destId="{6D72647B-44D8-4E51-9A52-940B29E7986E}" srcOrd="0" destOrd="0" parTransId="{80E42030-8E8F-4D08-B48B-C16CFD1A6E0B}" sibTransId="{904ECD36-C073-4C3A-82BD-61F36DBCD9E3}"/>
    <dgm:cxn modelId="{883CA1DC-4218-4881-9DE1-2A2085D8BA4B}" srcId="{1B788A53-F93C-4D55-BA1E-BACE183CD1E2}" destId="{67538CAA-C7C2-4BA2-AE7A-600C42A9D282}" srcOrd="4" destOrd="0" parTransId="{7D94E275-EB68-400F-9877-BAD04A6008FA}" sibTransId="{ADB46C6A-31E6-48BB-AE03-2BBF9D0355BB}"/>
    <dgm:cxn modelId="{3C070DDE-BF00-4BB6-A518-2E1137B5FE03}" srcId="{23A3A3F7-23C0-47CB-A873-5ED08874F776}" destId="{1B788A53-F93C-4D55-BA1E-BACE183CD1E2}" srcOrd="0" destOrd="0" parTransId="{8056A3BA-8C8C-41FC-832B-C6429F6EB78A}" sibTransId="{E8E1D165-A3B3-4371-BBEF-CF7C7FDE049E}"/>
    <dgm:cxn modelId="{4B1F7ADE-9BA1-43CB-894F-94FED2689E3A}" type="presOf" srcId="{6D72647B-44D8-4E51-9A52-940B29E7986E}" destId="{98307EBF-8480-4821-88A0-B995084EFBF8}" srcOrd="0" destOrd="0" presId="urn:microsoft.com/office/officeart/2018/2/layout/IconLabelDescriptionList"/>
    <dgm:cxn modelId="{FF4C58EA-9D66-4F03-A030-4F763D457ADD}" srcId="{1B788A53-F93C-4D55-BA1E-BACE183CD1E2}" destId="{704E5C03-E489-40CA-AAC3-C5DB04C486A7}" srcOrd="2" destOrd="0" parTransId="{24127704-EB3B-4C9C-87C9-B3496CD9BBD3}" sibTransId="{D8A26696-362A-4653-B729-148916CA4D2D}"/>
    <dgm:cxn modelId="{A1E376FF-40A1-4821-9641-C21359353977}" srcId="{1B788A53-F93C-4D55-BA1E-BACE183CD1E2}" destId="{F93F4E29-DAD1-45D7-B739-2ED94F0516FC}" srcOrd="1" destOrd="0" parTransId="{5DAE6399-BFF5-4A8C-B932-9C8A5425B6AE}" sibTransId="{C01AAA06-64EF-422C-9747-4E0CA42190D4}"/>
    <dgm:cxn modelId="{AD7519DA-7660-4C8E-8E26-4D39E1277BC7}" type="presParOf" srcId="{EC7A83D0-1F41-40EF-9379-0EF1D4817CF1}" destId="{B88558AB-57D6-4507-BDAA-1455B3653F1D}" srcOrd="0" destOrd="0" presId="urn:microsoft.com/office/officeart/2018/2/layout/IconLabelDescriptionList"/>
    <dgm:cxn modelId="{39E284EB-0464-46A7-8FFB-A220D8E96B10}" type="presParOf" srcId="{B88558AB-57D6-4507-BDAA-1455B3653F1D}" destId="{D3DC7834-0BB1-4DB7-A534-767843CBB33A}" srcOrd="0" destOrd="0" presId="urn:microsoft.com/office/officeart/2018/2/layout/IconLabelDescriptionList"/>
    <dgm:cxn modelId="{B25714BE-649A-4D5C-8760-8590A66EA48E}" type="presParOf" srcId="{B88558AB-57D6-4507-BDAA-1455B3653F1D}" destId="{3740BA59-0C02-4B48-B031-68B38E7EB68C}" srcOrd="1" destOrd="0" presId="urn:microsoft.com/office/officeart/2018/2/layout/IconLabelDescriptionList"/>
    <dgm:cxn modelId="{C154F09E-1267-4E32-A1B7-72FF39EED64D}" type="presParOf" srcId="{B88558AB-57D6-4507-BDAA-1455B3653F1D}" destId="{A8E9D95F-A242-4F2C-B585-FEA4B1A96FE3}" srcOrd="2" destOrd="0" presId="urn:microsoft.com/office/officeart/2018/2/layout/IconLabelDescriptionList"/>
    <dgm:cxn modelId="{902089F0-20EE-4227-8678-3198CFA3872E}" type="presParOf" srcId="{B88558AB-57D6-4507-BDAA-1455B3653F1D}" destId="{02BDFBF6-DED4-4D69-AC02-4CD31D66EF85}" srcOrd="3" destOrd="0" presId="urn:microsoft.com/office/officeart/2018/2/layout/IconLabelDescriptionList"/>
    <dgm:cxn modelId="{CA3C43B7-312A-4328-92CC-7BBFAB164156}" type="presParOf" srcId="{B88558AB-57D6-4507-BDAA-1455B3653F1D}" destId="{98307EBF-8480-4821-88A0-B995084EFBF8}" srcOrd="4" destOrd="0" presId="urn:microsoft.com/office/officeart/2018/2/layout/IconLabelDescriptionList"/>
    <dgm:cxn modelId="{6F8CF101-3167-46AA-AF54-2184728F7A2E}" type="presParOf" srcId="{EC7A83D0-1F41-40EF-9379-0EF1D4817CF1}" destId="{0E55D3DB-64E2-4813-8564-F6FA60611EF6}" srcOrd="1" destOrd="0" presId="urn:microsoft.com/office/officeart/2018/2/layout/IconLabelDescriptionList"/>
    <dgm:cxn modelId="{CEE3E2A7-6357-4C49-8E75-5095A7312162}" type="presParOf" srcId="{EC7A83D0-1F41-40EF-9379-0EF1D4817CF1}" destId="{03950229-2010-43FD-9355-E0D982BC7639}" srcOrd="2" destOrd="0" presId="urn:microsoft.com/office/officeart/2018/2/layout/IconLabelDescriptionList"/>
    <dgm:cxn modelId="{8E17E905-05CF-4778-B910-E985BB2CFB59}" type="presParOf" srcId="{03950229-2010-43FD-9355-E0D982BC7639}" destId="{618ED551-1D27-4352-8D78-198B20195ADE}" srcOrd="0" destOrd="0" presId="urn:microsoft.com/office/officeart/2018/2/layout/IconLabelDescriptionList"/>
    <dgm:cxn modelId="{B739BA49-6C06-48AA-9DFE-6A6A51C7A9FE}" type="presParOf" srcId="{03950229-2010-43FD-9355-E0D982BC7639}" destId="{A04D2DC8-6F4A-4ED9-A818-227B1173B336}" srcOrd="1" destOrd="0" presId="urn:microsoft.com/office/officeart/2018/2/layout/IconLabelDescriptionList"/>
    <dgm:cxn modelId="{A51ABB81-4896-46AC-AEC7-28A2246D3BED}" type="presParOf" srcId="{03950229-2010-43FD-9355-E0D982BC7639}" destId="{4F9052E9-2105-4CD6-8D50-13AA04F5A8D3}" srcOrd="2" destOrd="0" presId="urn:microsoft.com/office/officeart/2018/2/layout/IconLabelDescriptionList"/>
    <dgm:cxn modelId="{1BF2455C-7336-421E-9513-014D02439E5C}" type="presParOf" srcId="{03950229-2010-43FD-9355-E0D982BC7639}" destId="{00F93B9A-77DC-4652-9212-7047D3305732}" srcOrd="3" destOrd="0" presId="urn:microsoft.com/office/officeart/2018/2/layout/IconLabelDescriptionList"/>
    <dgm:cxn modelId="{4FE3803E-B2FF-4488-896F-D00295C0015C}" type="presParOf" srcId="{03950229-2010-43FD-9355-E0D982BC7639}" destId="{204ADFF0-DD8B-4970-ABC0-FBD2AC50768A}"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D4333-BC35-4449-855D-97EB7353BB05}">
      <dsp:nvSpPr>
        <dsp:cNvPr id="0" name=""/>
        <dsp:cNvSpPr/>
      </dsp:nvSpPr>
      <dsp:spPr>
        <a:xfrm>
          <a:off x="379476" y="0"/>
          <a:ext cx="5504687" cy="550468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695A34-DEF4-487A-AC85-313DFE27DC96}">
      <dsp:nvSpPr>
        <dsp:cNvPr id="0" name=""/>
        <dsp:cNvSpPr/>
      </dsp:nvSpPr>
      <dsp:spPr>
        <a:xfrm>
          <a:off x="902421" y="522945"/>
          <a:ext cx="2146828" cy="21468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dirty="0"/>
            <a:t>Le médecin peut entrer volontairement dans ce 3ème modèle </a:t>
          </a:r>
          <a:r>
            <a:rPr lang="en-GB" sz="1700" b="1" kern="1200" dirty="0"/>
            <a:t>(opt-in)</a:t>
          </a:r>
          <a:endParaRPr lang="en-US" sz="1700" kern="1200" dirty="0"/>
        </a:p>
      </dsp:txBody>
      <dsp:txXfrm>
        <a:off x="1007221" y="627745"/>
        <a:ext cx="1937228" cy="1937228"/>
      </dsp:txXfrm>
    </dsp:sp>
    <dsp:sp modelId="{5EAC0491-E7D9-4606-8197-159C1949B644}">
      <dsp:nvSpPr>
        <dsp:cNvPr id="0" name=""/>
        <dsp:cNvSpPr/>
      </dsp:nvSpPr>
      <dsp:spPr>
        <a:xfrm>
          <a:off x="3214390" y="522945"/>
          <a:ext cx="2146828" cy="2146828"/>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dirty="0"/>
            <a:t>Le patient conserve </a:t>
          </a:r>
          <a:r>
            <a:rPr lang="fr-FR" sz="1700" b="1" kern="1200" dirty="0"/>
            <a:t>le libre choix de son médecin </a:t>
          </a:r>
          <a:r>
            <a:rPr lang="fr-FR" sz="1700" kern="1200" dirty="0"/>
            <a:t>et de sa pratique</a:t>
          </a:r>
          <a:endParaRPr lang="en-US" sz="1700" kern="1200" dirty="0"/>
        </a:p>
      </dsp:txBody>
      <dsp:txXfrm>
        <a:off x="3319190" y="627745"/>
        <a:ext cx="1937228" cy="1937228"/>
      </dsp:txXfrm>
    </dsp:sp>
    <dsp:sp modelId="{90D4CF09-6F07-45FD-B3DD-DC660773BE62}">
      <dsp:nvSpPr>
        <dsp:cNvPr id="0" name=""/>
        <dsp:cNvSpPr/>
      </dsp:nvSpPr>
      <dsp:spPr>
        <a:xfrm>
          <a:off x="902421" y="2834914"/>
          <a:ext cx="2146828" cy="2146828"/>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dirty="0"/>
            <a:t>Le médecin généraliste conserve sa </a:t>
          </a:r>
          <a:r>
            <a:rPr lang="fr-FR" sz="1700" b="1" kern="1200" dirty="0"/>
            <a:t>liberté dans l'organisation de sa pratique</a:t>
          </a:r>
          <a:endParaRPr lang="en-US" sz="1700" b="1" kern="1200" dirty="0"/>
        </a:p>
      </dsp:txBody>
      <dsp:txXfrm>
        <a:off x="1007221" y="2939714"/>
        <a:ext cx="1937228" cy="1937228"/>
      </dsp:txXfrm>
    </dsp:sp>
    <dsp:sp modelId="{3750DC95-4FE5-41E2-8DE0-553A437EAE7C}">
      <dsp:nvSpPr>
        <dsp:cNvPr id="0" name=""/>
        <dsp:cNvSpPr/>
      </dsp:nvSpPr>
      <dsp:spPr>
        <a:xfrm>
          <a:off x="3214390" y="2834914"/>
          <a:ext cx="2146828" cy="21468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dirty="0"/>
            <a:t>Le nouveau modèle devrait prévoir un </a:t>
          </a:r>
          <a:r>
            <a:rPr lang="fr-FR" sz="1700" b="1" kern="1200" dirty="0"/>
            <a:t>paiement plus forfaitaire </a:t>
          </a:r>
          <a:r>
            <a:rPr lang="fr-FR" sz="1700" kern="1200" dirty="0"/>
            <a:t>et mettre en place des </a:t>
          </a:r>
          <a:r>
            <a:rPr lang="fr-FR" sz="1700" b="1" kern="1200" dirty="0"/>
            <a:t>incitations correctes.</a:t>
          </a:r>
          <a:endParaRPr lang="en-GB" sz="1700" b="1" kern="1200" dirty="0"/>
        </a:p>
      </dsp:txBody>
      <dsp:txXfrm>
        <a:off x="3319190" y="2939714"/>
        <a:ext cx="1937228" cy="19372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C0475-FC54-4A8E-9D12-01D0DA878620}">
      <dsp:nvSpPr>
        <dsp:cNvPr id="0" name=""/>
        <dsp:cNvSpPr/>
      </dsp:nvSpPr>
      <dsp:spPr>
        <a:xfrm>
          <a:off x="2881" y="3046"/>
          <a:ext cx="2809279" cy="201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à </a:t>
          </a:r>
          <a:r>
            <a:rPr lang="en-GB" sz="700" b="1" kern="1200" dirty="0" err="1"/>
            <a:t>l’acte</a:t>
          </a:r>
          <a:endParaRPr lang="en-GB" sz="700" b="1" kern="1200" dirty="0"/>
        </a:p>
      </dsp:txBody>
      <dsp:txXfrm>
        <a:off x="2881" y="3046"/>
        <a:ext cx="2809279" cy="201600"/>
      </dsp:txXfrm>
    </dsp:sp>
    <dsp:sp modelId="{A9CDC891-52BB-4485-9DDA-3B55F7C12FA8}">
      <dsp:nvSpPr>
        <dsp:cNvPr id="0" name=""/>
        <dsp:cNvSpPr/>
      </dsp:nvSpPr>
      <dsp:spPr>
        <a:xfrm>
          <a:off x="2881" y="204646"/>
          <a:ext cx="2809279" cy="30263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b="0" kern="1200" dirty="0" err="1"/>
            <a:t>Utilsation</a:t>
          </a:r>
          <a:r>
            <a:rPr lang="en-GB" sz="1600" b="0" kern="1200" dirty="0"/>
            <a:t> de la nomenclature </a:t>
          </a:r>
          <a:r>
            <a:rPr lang="en-GB" sz="1600" b="0" kern="1200" dirty="0" err="1"/>
            <a:t>existante</a:t>
          </a:r>
          <a:r>
            <a:rPr lang="en-GB" sz="1600" b="0" kern="1200" dirty="0"/>
            <a:t>: consultations, </a:t>
          </a:r>
          <a:r>
            <a:rPr lang="en-GB" sz="1600" b="0" kern="1200" dirty="0" err="1"/>
            <a:t>visites</a:t>
          </a:r>
          <a:r>
            <a:rPr lang="en-GB" sz="1600" b="0" kern="1200" dirty="0"/>
            <a:t>, </a:t>
          </a:r>
          <a:r>
            <a:rPr lang="en-GB" sz="1600" b="0" kern="1200" dirty="0" err="1"/>
            <a:t>prestations</a:t>
          </a:r>
          <a:r>
            <a:rPr lang="en-GB" sz="1600" b="0" kern="1200" dirty="0"/>
            <a:t> </a:t>
          </a:r>
          <a:r>
            <a:rPr lang="en-GB" sz="1600" b="0" kern="1200" dirty="0" err="1"/>
            <a:t>techiques</a:t>
          </a:r>
          <a:endParaRPr lang="en-GB" sz="16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A un </a:t>
          </a:r>
          <a:r>
            <a:rPr lang="en-GB" sz="1400" b="0" kern="1200" dirty="0" err="1">
              <a:latin typeface="Calibri Light" panose="020F0302020204030204"/>
            </a:rPr>
            <a:t>taux</a:t>
          </a:r>
          <a:r>
            <a:rPr lang="en-GB" sz="1400" b="0" kern="1200" dirty="0">
              <a:latin typeface="Calibri Light" panose="020F0302020204030204"/>
            </a:rPr>
            <a:t> plus bas </a:t>
          </a:r>
          <a:r>
            <a:rPr lang="en-GB" sz="1400" b="0" kern="1200" dirty="0"/>
            <a:t>pour les patients DMG</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Tarif-passant pour les patients non-DMG = </a:t>
          </a:r>
          <a:r>
            <a:rPr lang="en-GB" sz="1400" b="0" kern="1200" dirty="0" err="1"/>
            <a:t>taux</a:t>
          </a:r>
          <a:r>
            <a:rPr lang="en-GB" sz="1400" b="0" kern="1200" dirty="0"/>
            <a:t> de convention </a:t>
          </a:r>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err="1"/>
            <a:t>Garder</a:t>
          </a:r>
          <a:r>
            <a:rPr lang="en-GB" sz="1500" b="0" kern="1200" dirty="0"/>
            <a:t> ticket </a:t>
          </a:r>
          <a:r>
            <a:rPr lang="en-GB" sz="1500" b="0" kern="1200" dirty="0" err="1"/>
            <a:t>modérateur</a:t>
          </a:r>
          <a:endParaRPr lang="en-GB" sz="1500" b="0" kern="1200" dirty="0"/>
        </a:p>
        <a:p>
          <a:pPr marL="114300" lvl="1" indent="-114300" algn="l" defTabSz="577850">
            <a:lnSpc>
              <a:spcPct val="90000"/>
            </a:lnSpc>
            <a:spcBef>
              <a:spcPct val="0"/>
            </a:spcBef>
            <a:spcAft>
              <a:spcPct val="15000"/>
            </a:spcAft>
            <a:buChar char="•"/>
          </a:pPr>
          <a:endParaRPr lang="en-GB" sz="1300" b="0" kern="1200" dirty="0"/>
        </a:p>
      </dsp:txBody>
      <dsp:txXfrm>
        <a:off x="2881" y="204646"/>
        <a:ext cx="2809279" cy="3026362"/>
      </dsp:txXfrm>
    </dsp:sp>
    <dsp:sp modelId="{D846D099-7A00-404A-8439-56E48DA7464F}">
      <dsp:nvSpPr>
        <dsp:cNvPr id="0" name=""/>
        <dsp:cNvSpPr/>
      </dsp:nvSpPr>
      <dsp:spPr>
        <a:xfrm>
          <a:off x="3205460" y="3046"/>
          <a:ext cx="2809279" cy="201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par capitation</a:t>
          </a:r>
        </a:p>
      </dsp:txBody>
      <dsp:txXfrm>
        <a:off x="3205460" y="3046"/>
        <a:ext cx="2809279" cy="201600"/>
      </dsp:txXfrm>
    </dsp:sp>
    <dsp:sp modelId="{A112DE94-1D56-4F94-8381-D764291EDB99}">
      <dsp:nvSpPr>
        <dsp:cNvPr id="0" name=""/>
        <dsp:cNvSpPr/>
      </dsp:nvSpPr>
      <dsp:spPr>
        <a:xfrm>
          <a:off x="3205460" y="204646"/>
          <a:ext cx="2809279" cy="302636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t>DMG </a:t>
          </a:r>
          <a:r>
            <a:rPr lang="en-GB" sz="1500" b="0" kern="1200" dirty="0">
              <a:solidFill>
                <a:prstClr val="black">
                  <a:hueOff val="0"/>
                  <a:satOff val="0"/>
                  <a:lumOff val="0"/>
                  <a:alphaOff val="0"/>
                </a:prstClr>
              </a:solidFill>
              <a:latin typeface="Calibri" panose="020F0502020204030204"/>
              <a:ea typeface="+mn-ea"/>
              <a:cs typeface="+mn-cs"/>
            </a:rPr>
            <a:t>à un </a:t>
          </a:r>
          <a:r>
            <a:rPr lang="en-GB" sz="1500" b="0" kern="1200" dirty="0" err="1">
              <a:solidFill>
                <a:prstClr val="black">
                  <a:hueOff val="0"/>
                  <a:satOff val="0"/>
                  <a:lumOff val="0"/>
                  <a:alphaOff val="0"/>
                </a:prstClr>
              </a:solidFill>
              <a:latin typeface="Calibri" panose="020F0502020204030204"/>
              <a:ea typeface="+mn-ea"/>
              <a:cs typeface="+mn-cs"/>
            </a:rPr>
            <a:t>taux</a:t>
          </a:r>
          <a:r>
            <a:rPr lang="en-GB" sz="1500" b="0" kern="1200" dirty="0">
              <a:solidFill>
                <a:prstClr val="black">
                  <a:hueOff val="0"/>
                  <a:satOff val="0"/>
                  <a:lumOff val="0"/>
                  <a:alphaOff val="0"/>
                </a:prstClr>
              </a:solidFill>
              <a:latin typeface="Calibri" panose="020F0502020204030204"/>
              <a:ea typeface="+mn-ea"/>
              <a:cs typeface="+mn-cs"/>
            </a:rPr>
            <a:t> plus </a:t>
          </a:r>
          <a:r>
            <a:rPr lang="en-GB" sz="1500" b="0" kern="1200" dirty="0" err="1">
              <a:solidFill>
                <a:prstClr val="black">
                  <a:hueOff val="0"/>
                  <a:satOff val="0"/>
                  <a:lumOff val="0"/>
                  <a:alphaOff val="0"/>
                </a:prstClr>
              </a:solidFill>
              <a:latin typeface="Calibri" panose="020F0502020204030204"/>
              <a:ea typeface="+mn-ea"/>
              <a:cs typeface="+mn-cs"/>
            </a:rPr>
            <a:t>élevé</a:t>
          </a:r>
          <a:endParaRPr lang="en-GB" sz="1500" b="0" kern="1200" dirty="0"/>
        </a:p>
        <a:p>
          <a:pPr marL="114300" lvl="1" indent="-114300" algn="l" defTabSz="666750">
            <a:lnSpc>
              <a:spcPct val="90000"/>
            </a:lnSpc>
            <a:spcBef>
              <a:spcPct val="0"/>
            </a:spcBef>
            <a:spcAft>
              <a:spcPct val="15000"/>
            </a:spcAft>
            <a:buChar char="•"/>
          </a:pPr>
          <a:r>
            <a:rPr lang="en-GB" sz="1500" b="0" kern="1200" dirty="0" err="1">
              <a:solidFill>
                <a:prstClr val="black">
                  <a:hueOff val="0"/>
                  <a:satOff val="0"/>
                  <a:lumOff val="0"/>
                  <a:alphaOff val="0"/>
                </a:prstClr>
              </a:solidFill>
              <a:latin typeface="Calibri" panose="020F0502020204030204"/>
              <a:ea typeface="+mn-ea"/>
              <a:cs typeface="+mn-cs"/>
            </a:rPr>
            <a:t>e.f.</a:t>
          </a:r>
          <a:r>
            <a:rPr lang="en-GB" sz="1500" b="0" kern="1200" dirty="0">
              <a:solidFill>
                <a:prstClr val="black">
                  <a:hueOff val="0"/>
                  <a:satOff val="0"/>
                  <a:lumOff val="0"/>
                  <a:alphaOff val="0"/>
                </a:prstClr>
              </a:solidFill>
              <a:latin typeface="Calibri" panose="020F0502020204030204"/>
              <a:ea typeface="+mn-ea"/>
              <a:cs typeface="+mn-cs"/>
            </a:rPr>
            <a:t> </a:t>
          </a:r>
          <a:r>
            <a:rPr lang="en-GB" sz="1500" b="0" kern="1200" dirty="0" err="1"/>
            <a:t>gravité</a:t>
          </a:r>
          <a:r>
            <a:rPr lang="en-GB" sz="1500" b="0" kern="1200" dirty="0"/>
            <a:t> de </a:t>
          </a:r>
          <a:r>
            <a:rPr lang="en-GB" sz="1500" b="0" kern="1200" dirty="0" err="1"/>
            <a:t>soins</a:t>
          </a:r>
          <a:r>
            <a:rPr lang="en-GB" sz="1500" b="0" kern="1200" dirty="0"/>
            <a:t> et </a:t>
          </a:r>
          <a:r>
            <a:rPr lang="en-GB" sz="1500" b="0" kern="1200" dirty="0" err="1"/>
            <a:t>complexité</a:t>
          </a:r>
          <a:r>
            <a:rPr lang="en-GB" sz="1500" b="0" kern="1200" dirty="0"/>
            <a:t> </a:t>
          </a:r>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err="1"/>
            <a:t>Simplicité</a:t>
          </a:r>
          <a:r>
            <a:rPr lang="en-GB" sz="1200" b="0" kern="1200" dirty="0"/>
            <a:t> administrative, </a:t>
          </a:r>
          <a:r>
            <a:rPr lang="en-GB" sz="1200" b="0" kern="1200" dirty="0" err="1"/>
            <a:t>automatisation</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a:t>Sur la base des </a:t>
          </a:r>
          <a:r>
            <a:rPr lang="en-GB" sz="1200" b="0" kern="1200" dirty="0" err="1"/>
            <a:t>paramètres</a:t>
          </a:r>
          <a:r>
            <a:rPr lang="en-GB" sz="1200" b="0" kern="1200" dirty="0"/>
            <a:t> </a:t>
          </a:r>
          <a:r>
            <a:rPr lang="en-GB" sz="1200" b="0" kern="1200" dirty="0" err="1"/>
            <a:t>actuels</a:t>
          </a:r>
          <a:r>
            <a:rPr lang="en-GB" sz="1200" b="0" kern="1200" dirty="0"/>
            <a:t> </a:t>
          </a:r>
          <a:r>
            <a:rPr lang="en-GB" sz="1200" b="0" kern="1200" dirty="0" err="1"/>
            <a:t>existants</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a:t>En 3 </a:t>
          </a:r>
          <a:r>
            <a:rPr lang="en-GB" sz="1200" b="0" kern="1200" dirty="0" err="1"/>
            <a:t>ou</a:t>
          </a:r>
          <a:r>
            <a:rPr lang="en-GB" sz="1200" b="0" kern="1200" dirty="0"/>
            <a:t> 4 </a:t>
          </a:r>
          <a:r>
            <a:rPr lang="en-GB" sz="1200" b="0" kern="1200" dirty="0" err="1"/>
            <a:t>niveaux</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err="1"/>
            <a:t>Comprend</a:t>
          </a:r>
          <a:r>
            <a:rPr lang="en-GB" sz="1200" b="0" kern="1200" dirty="0"/>
            <a:t> </a:t>
          </a:r>
          <a:r>
            <a:rPr lang="en-GB" sz="1200" b="0" kern="1200" dirty="0" err="1"/>
            <a:t>tous</a:t>
          </a:r>
          <a:r>
            <a:rPr lang="en-GB" sz="1200" b="0" kern="1200" dirty="0"/>
            <a:t> les contacts non directs avec les patients, les conseils et consultations </a:t>
          </a:r>
          <a:r>
            <a:rPr lang="en-GB" sz="1200" b="0" kern="1200" dirty="0" err="1"/>
            <a:t>téléphoniques</a:t>
          </a:r>
          <a:endParaRPr lang="en-GB" sz="1200" b="0" kern="1200" dirty="0"/>
        </a:p>
        <a:p>
          <a:pPr marL="114300" lvl="1" indent="-114300" algn="l" defTabSz="666750">
            <a:lnSpc>
              <a:spcPct val="90000"/>
            </a:lnSpc>
            <a:spcBef>
              <a:spcPct val="0"/>
            </a:spcBef>
            <a:spcAft>
              <a:spcPct val="15000"/>
            </a:spcAft>
            <a:buChar char="•"/>
          </a:pPr>
          <a:r>
            <a:rPr lang="en-GB" sz="1500" b="0" kern="1200" dirty="0" err="1"/>
            <a:t>Paiement</a:t>
          </a:r>
          <a:r>
            <a:rPr lang="en-GB" sz="1500" b="0" kern="1200" dirty="0"/>
            <a:t> au </a:t>
          </a:r>
          <a:r>
            <a:rPr lang="en-GB" sz="1500" b="0" kern="1200" dirty="0" err="1"/>
            <a:t>moins</a:t>
          </a:r>
          <a:r>
            <a:rPr lang="en-GB" sz="1500" b="0" kern="1200" dirty="0"/>
            <a:t> </a:t>
          </a:r>
          <a:r>
            <a:rPr lang="en-GB" sz="1500" b="0" kern="1200" dirty="0" err="1"/>
            <a:t>trimestriel</a:t>
          </a:r>
          <a:r>
            <a:rPr lang="en-GB" sz="1500" b="0" kern="1200" dirty="0"/>
            <a:t>, en </a:t>
          </a:r>
          <a:r>
            <a:rPr lang="en-GB" sz="1500" b="0" kern="1200" dirty="0" err="1"/>
            <a:t>partie</a:t>
          </a:r>
          <a:r>
            <a:rPr lang="en-GB" sz="1500" b="0" kern="1200" dirty="0"/>
            <a:t> a priori</a:t>
          </a:r>
        </a:p>
        <a:p>
          <a:pPr marL="114300" lvl="1" indent="-114300" algn="l" defTabSz="666750">
            <a:lnSpc>
              <a:spcPct val="90000"/>
            </a:lnSpc>
            <a:spcBef>
              <a:spcPct val="0"/>
            </a:spcBef>
            <a:spcAft>
              <a:spcPct val="15000"/>
            </a:spcAft>
            <a:buChar char="•"/>
          </a:pPr>
          <a:r>
            <a:rPr lang="en-GB" sz="1500" b="0" kern="1200" dirty="0" err="1"/>
            <a:t>Processus</a:t>
          </a:r>
          <a:r>
            <a:rPr lang="en-GB" sz="1500" b="0" kern="1200" dirty="0"/>
            <a:t> </a:t>
          </a:r>
          <a:r>
            <a:rPr lang="en-GB" sz="1500" b="0" kern="1200" dirty="0" err="1"/>
            <a:t>clair</a:t>
          </a:r>
          <a:r>
            <a:rPr lang="en-GB" sz="1500" b="0" kern="1200" dirty="0"/>
            <a:t> in/out </a:t>
          </a:r>
        </a:p>
      </dsp:txBody>
      <dsp:txXfrm>
        <a:off x="3205460" y="204646"/>
        <a:ext cx="2809279" cy="3026362"/>
      </dsp:txXfrm>
    </dsp:sp>
    <dsp:sp modelId="{A5B1B515-3999-4A32-BC9B-510312F9812D}">
      <dsp:nvSpPr>
        <dsp:cNvPr id="0" name=""/>
        <dsp:cNvSpPr/>
      </dsp:nvSpPr>
      <dsp:spPr>
        <a:xfrm>
          <a:off x="6408039" y="3046"/>
          <a:ext cx="2809279" cy="201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de pratique</a:t>
          </a:r>
        </a:p>
      </dsp:txBody>
      <dsp:txXfrm>
        <a:off x="6408039" y="3046"/>
        <a:ext cx="2809279" cy="201600"/>
      </dsp:txXfrm>
    </dsp:sp>
    <dsp:sp modelId="{14181655-ECF0-4172-9425-9BD4390E2104}">
      <dsp:nvSpPr>
        <dsp:cNvPr id="0" name=""/>
        <dsp:cNvSpPr/>
      </dsp:nvSpPr>
      <dsp:spPr>
        <a:xfrm>
          <a:off x="6410920" y="204646"/>
          <a:ext cx="2809279" cy="302636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err="1"/>
            <a:t>Réforme</a:t>
          </a:r>
          <a:r>
            <a:rPr lang="en-GB" sz="1500" b="0" kern="1200" dirty="0"/>
            <a:t> de la prime de pratique</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Soutien</a:t>
          </a:r>
          <a:endParaRPr lang="en-GB" sz="14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Processus</a:t>
          </a:r>
          <a:r>
            <a:rPr lang="en-GB" sz="1400" b="0" kern="1200" dirty="0"/>
            <a:t> de </a:t>
          </a:r>
          <a:r>
            <a:rPr lang="en-GB" sz="1400" b="0" kern="1200" dirty="0" err="1"/>
            <a:t>qualité</a:t>
          </a:r>
          <a:endParaRPr lang="en-GB" sz="14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Collaboration</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Disponibilité</a:t>
          </a:r>
          <a:endParaRPr lang="en-GB" sz="1400" b="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400" b="0" kern="1200" dirty="0"/>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a:t>Option </a:t>
          </a:r>
          <a:r>
            <a:rPr lang="en-GB" sz="1500" b="0" kern="1200" dirty="0" err="1"/>
            <a:t>infirmier</a:t>
          </a:r>
          <a:r>
            <a:rPr lang="en-GB" sz="1500" b="0" kern="1200" dirty="0"/>
            <a:t> de pratique</a:t>
          </a:r>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err="1"/>
            <a:t>Système</a:t>
          </a:r>
          <a:r>
            <a:rPr lang="en-GB" sz="1500" b="0" kern="1200" dirty="0"/>
            <a:t> de points</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Digital</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Simplicité</a:t>
          </a:r>
          <a:r>
            <a:rPr lang="en-GB" sz="1400" b="0" kern="1200" dirty="0"/>
            <a:t> administrative</a:t>
          </a:r>
        </a:p>
      </dsp:txBody>
      <dsp:txXfrm>
        <a:off x="6410920" y="204646"/>
        <a:ext cx="2809279" cy="30263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938C3-61D0-4AD3-8B9B-ABB76D01B59C}">
      <dsp:nvSpPr>
        <dsp:cNvPr id="0" name=""/>
        <dsp:cNvSpPr/>
      </dsp:nvSpPr>
      <dsp:spPr>
        <a:xfrm rot="5400000">
          <a:off x="6484570" y="-2719583"/>
          <a:ext cx="846226" cy="6501349"/>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err="1"/>
            <a:t>Montant</a:t>
          </a:r>
          <a:r>
            <a:rPr lang="en-US" sz="1500" kern="1200" dirty="0"/>
            <a:t> fixe </a:t>
          </a:r>
          <a:r>
            <a:rPr lang="en-US" sz="1500" kern="1200" dirty="0" err="1"/>
            <a:t>en</a:t>
          </a:r>
          <a:r>
            <a:rPr lang="en-US" sz="1500" kern="1200" dirty="0"/>
            <a:t> function du </a:t>
          </a:r>
          <a:r>
            <a:rPr lang="en-US" sz="1500" kern="1200" dirty="0" err="1"/>
            <a:t>nombre</a:t>
          </a:r>
          <a:r>
            <a:rPr lang="en-US" sz="1500" kern="1200" dirty="0"/>
            <a:t> de </a:t>
          </a:r>
          <a:r>
            <a:rPr lang="en-US" sz="1500" kern="1200" dirty="0" err="1"/>
            <a:t>médecins</a:t>
          </a:r>
          <a:r>
            <a:rPr lang="en-US" sz="1500" kern="1200" dirty="0"/>
            <a:t> (</a:t>
          </a:r>
          <a:r>
            <a:rPr lang="en-US" sz="1500" kern="1200" dirty="0" err="1"/>
            <a:t>logiciel</a:t>
          </a:r>
          <a:r>
            <a:rPr lang="en-US" sz="1500" kern="1200" dirty="0"/>
            <a:t> médical, </a:t>
          </a:r>
          <a:r>
            <a:rPr lang="en-US" sz="1500" kern="1200" dirty="0" err="1"/>
            <a:t>soutien</a:t>
          </a:r>
          <a:r>
            <a:rPr lang="en-US" sz="1500" kern="1200" dirty="0"/>
            <a:t> du personnel </a:t>
          </a:r>
          <a:r>
            <a:rPr lang="en-US" sz="1500" kern="1200" dirty="0" err="1"/>
            <a:t>supplémenaire</a:t>
          </a:r>
          <a:r>
            <a:rPr lang="en-US" sz="1500" kern="1200" dirty="0"/>
            <a:t>: </a:t>
          </a:r>
          <a:r>
            <a:rPr lang="en-US" sz="1500" kern="1200" dirty="0" err="1"/>
            <a:t>accueil</a:t>
          </a:r>
          <a:r>
            <a:rPr lang="en-US" sz="1500" kern="1200" dirty="0"/>
            <a:t>, assistant de pratique)</a:t>
          </a:r>
        </a:p>
      </dsp:txBody>
      <dsp:txXfrm rot="-5400000">
        <a:off x="3657009" y="149287"/>
        <a:ext cx="6460040" cy="763608"/>
      </dsp:txXfrm>
    </dsp:sp>
    <dsp:sp modelId="{063F9395-2D96-4026-93A5-D39B88CEDFDE}">
      <dsp:nvSpPr>
        <dsp:cNvPr id="0" name=""/>
        <dsp:cNvSpPr/>
      </dsp:nvSpPr>
      <dsp:spPr>
        <a:xfrm>
          <a:off x="0" y="2199"/>
          <a:ext cx="3657009" cy="105778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err="1"/>
            <a:t>Soutien</a:t>
          </a:r>
          <a:endParaRPr lang="en-US" sz="2400" kern="1200" dirty="0"/>
        </a:p>
      </dsp:txBody>
      <dsp:txXfrm>
        <a:off x="51637" y="53836"/>
        <a:ext cx="3553735" cy="954509"/>
      </dsp:txXfrm>
    </dsp:sp>
    <dsp:sp modelId="{A9E49127-20A1-42E9-854F-9E6F774A5A54}">
      <dsp:nvSpPr>
        <dsp:cNvPr id="0" name=""/>
        <dsp:cNvSpPr/>
      </dsp:nvSpPr>
      <dsp:spPr>
        <a:xfrm rot="5400000">
          <a:off x="6484570" y="-1608911"/>
          <a:ext cx="846226" cy="6501349"/>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Sur la base des </a:t>
          </a:r>
          <a:r>
            <a:rPr lang="en-GB" sz="1500" kern="1200" dirty="0" err="1"/>
            <a:t>heures</a:t>
          </a:r>
          <a:r>
            <a:rPr lang="en-GB" sz="1500" kern="1200" dirty="0"/>
            <a:t> </a:t>
          </a:r>
          <a:r>
            <a:rPr lang="en-GB" sz="1500" kern="1200" dirty="0" err="1"/>
            <a:t>d'ouverture</a:t>
          </a:r>
          <a:r>
            <a:rPr lang="en-GB" sz="1500" kern="1200" dirty="0"/>
            <a:t> et de la </a:t>
          </a:r>
          <a:r>
            <a:rPr lang="en-GB" sz="1500" kern="1200" dirty="0" err="1"/>
            <a:t>disponibilité</a:t>
          </a:r>
          <a:r>
            <a:rPr lang="en-GB" sz="1500" kern="1200" dirty="0"/>
            <a:t>, y </a:t>
          </a:r>
          <a:r>
            <a:rPr lang="en-GB" sz="1500" kern="1200" dirty="0" err="1"/>
            <a:t>compris</a:t>
          </a:r>
          <a:r>
            <a:rPr lang="en-GB" sz="1500" kern="1200" dirty="0"/>
            <a:t> les </a:t>
          </a:r>
          <a:r>
            <a:rPr lang="en-GB" sz="1500" kern="1200" dirty="0" err="1"/>
            <a:t>soins</a:t>
          </a:r>
          <a:r>
            <a:rPr lang="en-GB" sz="1500" kern="1200" dirty="0"/>
            <a:t> </a:t>
          </a:r>
          <a:r>
            <a:rPr lang="en-GB" sz="1500" kern="1200" dirty="0" err="1"/>
            <a:t>aigus</a:t>
          </a:r>
          <a:endParaRPr lang="en-US" sz="1500" kern="1200" dirty="0"/>
        </a:p>
        <a:p>
          <a:pPr marL="114300" lvl="1" indent="-114300" algn="l" defTabSz="666750">
            <a:lnSpc>
              <a:spcPct val="90000"/>
            </a:lnSpc>
            <a:spcBef>
              <a:spcPct val="0"/>
            </a:spcBef>
            <a:spcAft>
              <a:spcPct val="15000"/>
            </a:spcAft>
            <a:buChar char="•"/>
          </a:pPr>
          <a:r>
            <a:rPr lang="en-GB" sz="1500" kern="1200" dirty="0"/>
            <a:t>Prime en </a:t>
          </a:r>
          <a:r>
            <a:rPr lang="en-GB" sz="1500" kern="1200" dirty="0" err="1"/>
            <a:t>fonction</a:t>
          </a:r>
          <a:r>
            <a:rPr lang="en-GB" sz="1500" kern="1200" dirty="0"/>
            <a:t> du </a:t>
          </a:r>
          <a:r>
            <a:rPr lang="en-GB" sz="1500" kern="1200" dirty="0" err="1"/>
            <a:t>facteur</a:t>
          </a:r>
          <a:r>
            <a:rPr lang="en-GB" sz="1500" kern="1200" dirty="0"/>
            <a:t> de </a:t>
          </a:r>
          <a:r>
            <a:rPr lang="en-GB" sz="1500" kern="1200" dirty="0" err="1"/>
            <a:t>disponibilité</a:t>
          </a:r>
          <a:r>
            <a:rPr lang="en-GB" sz="1500" kern="1200" dirty="0"/>
            <a:t> (par </a:t>
          </a:r>
          <a:r>
            <a:rPr lang="en-GB" sz="1500" kern="1200" dirty="0" err="1"/>
            <a:t>exemple</a:t>
          </a:r>
          <a:r>
            <a:rPr lang="en-GB" sz="1500" kern="1200" dirty="0"/>
            <a:t>, 50 </a:t>
          </a:r>
          <a:r>
            <a:rPr lang="en-GB" sz="1500" kern="1200" dirty="0" err="1"/>
            <a:t>heures</a:t>
          </a:r>
          <a:r>
            <a:rPr lang="en-GB" sz="1500" kern="1200" dirty="0"/>
            <a:t> par </a:t>
          </a:r>
          <a:r>
            <a:rPr lang="en-GB" sz="1500" kern="1200" dirty="0" err="1"/>
            <a:t>semaine</a:t>
          </a:r>
          <a:r>
            <a:rPr lang="en-GB" sz="1500" kern="1200" dirty="0"/>
            <a:t> = 1)</a:t>
          </a:r>
          <a:endParaRPr lang="en-US" sz="1500" kern="1200" dirty="0"/>
        </a:p>
      </dsp:txBody>
      <dsp:txXfrm rot="-5400000">
        <a:off x="3657009" y="1259959"/>
        <a:ext cx="6460040" cy="763608"/>
      </dsp:txXfrm>
    </dsp:sp>
    <dsp:sp modelId="{76005631-21D7-4505-810C-739F5A5D0A56}">
      <dsp:nvSpPr>
        <dsp:cNvPr id="0" name=""/>
        <dsp:cNvSpPr/>
      </dsp:nvSpPr>
      <dsp:spPr>
        <a:xfrm>
          <a:off x="0" y="1112871"/>
          <a:ext cx="3657009" cy="105778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err="1"/>
            <a:t>Disponibilité</a:t>
          </a:r>
          <a:r>
            <a:rPr lang="en-US" sz="2400" b="1" kern="1200" dirty="0"/>
            <a:t> et </a:t>
          </a:r>
          <a:r>
            <a:rPr lang="en-US" sz="2400" b="1" kern="1200" dirty="0" err="1"/>
            <a:t>continuité</a:t>
          </a:r>
          <a:endParaRPr lang="en-US" sz="2400" kern="1200" dirty="0"/>
        </a:p>
      </dsp:txBody>
      <dsp:txXfrm>
        <a:off x="51637" y="1164508"/>
        <a:ext cx="3553735" cy="954509"/>
      </dsp:txXfrm>
    </dsp:sp>
    <dsp:sp modelId="{9BE2A013-052B-4D90-ACF7-F578468BC486}">
      <dsp:nvSpPr>
        <dsp:cNvPr id="0" name=""/>
        <dsp:cNvSpPr/>
      </dsp:nvSpPr>
      <dsp:spPr>
        <a:xfrm rot="5400000">
          <a:off x="6484570" y="-498238"/>
          <a:ext cx="846226" cy="6501349"/>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14300" lvl="1" indent="-114300" algn="l" defTabSz="666750">
            <a:lnSpc>
              <a:spcPct val="90000"/>
            </a:lnSpc>
            <a:spcBef>
              <a:spcPct val="0"/>
            </a:spcBef>
            <a:spcAft>
              <a:spcPct val="15000"/>
            </a:spcAft>
            <a:buChar char="•"/>
          </a:pPr>
          <a:r>
            <a:rPr lang="en-GB" sz="1500" kern="1200" dirty="0" err="1"/>
            <a:t>Disponibilité</a:t>
          </a:r>
          <a:r>
            <a:rPr lang="en-GB" sz="1500" kern="1200" dirty="0"/>
            <a:t> et utilisation des </a:t>
          </a:r>
          <a:r>
            <a:rPr lang="en-GB" sz="1500" kern="1200" dirty="0" err="1"/>
            <a:t>processus</a:t>
          </a:r>
          <a:r>
            <a:rPr lang="en-GB" sz="1500" kern="1200" dirty="0"/>
            <a:t> de </a:t>
          </a:r>
          <a:r>
            <a:rPr lang="en-GB" sz="1500" kern="1200" dirty="0" err="1"/>
            <a:t>qualité</a:t>
          </a:r>
          <a:r>
            <a:rPr lang="en-GB" sz="1500" kern="1200" dirty="0"/>
            <a:t> : utilisation - services de </a:t>
          </a:r>
          <a:r>
            <a:rPr lang="en-GB" sz="1500" kern="1200" dirty="0" err="1"/>
            <a:t>santé</a:t>
          </a:r>
          <a:r>
            <a:rPr lang="en-GB" sz="1500" kern="1200" dirty="0"/>
            <a:t>, </a:t>
          </a:r>
          <a:r>
            <a:rPr lang="en-US" sz="1500" kern="1200" dirty="0" err="1"/>
            <a:t>SumEHR</a:t>
          </a:r>
          <a:r>
            <a:rPr lang="en-US" sz="1500" kern="1200" dirty="0"/>
            <a:t>, </a:t>
          </a:r>
          <a:r>
            <a:rPr lang="en-US" sz="1500" kern="1200" dirty="0" err="1"/>
            <a:t>programmes</a:t>
          </a:r>
          <a:r>
            <a:rPr lang="en-US" sz="1500" kern="1200" dirty="0"/>
            <a:t> de </a:t>
          </a:r>
          <a:r>
            <a:rPr lang="en-US" sz="1500" kern="1200" dirty="0" err="1"/>
            <a:t>médication</a:t>
          </a:r>
          <a:r>
            <a:rPr lang="en-US" sz="1500" kern="1200" dirty="0"/>
            <a:t>, cycles PDCA, ...</a:t>
          </a:r>
        </a:p>
        <a:p>
          <a:pPr marL="114300" lvl="2" indent="-57150" algn="l" defTabSz="488950">
            <a:lnSpc>
              <a:spcPct val="90000"/>
            </a:lnSpc>
            <a:spcBef>
              <a:spcPct val="0"/>
            </a:spcBef>
            <a:spcAft>
              <a:spcPct val="15000"/>
            </a:spcAft>
            <a:buChar char="•"/>
          </a:pPr>
          <a:endParaRPr lang="en-US" sz="1100" kern="1200" dirty="0"/>
        </a:p>
      </dsp:txBody>
      <dsp:txXfrm rot="-5400000">
        <a:off x="3657009" y="2370632"/>
        <a:ext cx="6460040" cy="763608"/>
      </dsp:txXfrm>
    </dsp:sp>
    <dsp:sp modelId="{D02500E1-348A-45D2-A22D-5EA8FFB8D737}">
      <dsp:nvSpPr>
        <dsp:cNvPr id="0" name=""/>
        <dsp:cNvSpPr/>
      </dsp:nvSpPr>
      <dsp:spPr>
        <a:xfrm>
          <a:off x="0" y="2223544"/>
          <a:ext cx="3657009" cy="105778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b="1" kern="1200" dirty="0" err="1"/>
            <a:t>Qualité</a:t>
          </a:r>
          <a:endParaRPr lang="en-US" sz="2400" kern="1200" dirty="0"/>
        </a:p>
      </dsp:txBody>
      <dsp:txXfrm>
        <a:off x="51637" y="2275181"/>
        <a:ext cx="3553735" cy="954509"/>
      </dsp:txXfrm>
    </dsp:sp>
    <dsp:sp modelId="{AA1A4801-B768-4BCD-A904-08D35914B195}">
      <dsp:nvSpPr>
        <dsp:cNvPr id="0" name=""/>
        <dsp:cNvSpPr/>
      </dsp:nvSpPr>
      <dsp:spPr>
        <a:xfrm rot="5400000">
          <a:off x="6484570" y="612434"/>
          <a:ext cx="846226" cy="6501349"/>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Le </a:t>
          </a:r>
          <a:r>
            <a:rPr lang="en-GB" sz="1400" kern="1200" dirty="0" err="1"/>
            <a:t>nombre</a:t>
          </a:r>
          <a:r>
            <a:rPr lang="en-GB" sz="1400" kern="1200" dirty="0"/>
            <a:t> de </a:t>
          </a:r>
          <a:r>
            <a:rPr lang="en-GB" sz="1400" kern="1200" dirty="0" err="1"/>
            <a:t>professionnels</a:t>
          </a:r>
          <a:r>
            <a:rPr lang="en-GB" sz="1400" kern="1200" dirty="0"/>
            <a:t> de </a:t>
          </a:r>
          <a:r>
            <a:rPr lang="en-GB" sz="1400" kern="1200" dirty="0" err="1"/>
            <a:t>santé</a:t>
          </a:r>
          <a:r>
            <a:rPr lang="en-GB" sz="1400" kern="1200" dirty="0"/>
            <a:t> </a:t>
          </a:r>
          <a:r>
            <a:rPr lang="en-GB" sz="1400" kern="1200" dirty="0" err="1"/>
            <a:t>présents</a:t>
          </a:r>
          <a:r>
            <a:rPr lang="en-GB" sz="1400" kern="1200" dirty="0"/>
            <a:t> dans la pratique </a:t>
          </a:r>
          <a:r>
            <a:rPr lang="en-GB" sz="1400" kern="1200" dirty="0" err="1"/>
            <a:t>crée</a:t>
          </a:r>
          <a:r>
            <a:rPr lang="en-GB" sz="1400" kern="1200" dirty="0"/>
            <a:t> </a:t>
          </a:r>
          <a:r>
            <a:rPr lang="en-GB" sz="1400" kern="1200" dirty="0" err="1"/>
            <a:t>une</a:t>
          </a:r>
          <a:r>
            <a:rPr lang="en-GB" sz="1400" kern="1200" dirty="0"/>
            <a:t> </a:t>
          </a:r>
          <a:r>
            <a:rPr lang="en-GB" sz="1400" kern="1200" dirty="0" err="1"/>
            <a:t>rémunartion</a:t>
          </a:r>
          <a:r>
            <a:rPr lang="en-GB" sz="1400" kern="1200" dirty="0"/>
            <a:t> pour concertation et la gestion du cabinet (par </a:t>
          </a:r>
          <a:r>
            <a:rPr lang="en-GB" sz="1400" kern="1200" dirty="0" err="1"/>
            <a:t>exemple</a:t>
          </a:r>
          <a:r>
            <a:rPr lang="en-GB" sz="1400" kern="1200" dirty="0"/>
            <a:t>, 4 </a:t>
          </a:r>
          <a:r>
            <a:rPr lang="en-GB" sz="1400" kern="1200" dirty="0" err="1"/>
            <a:t>heures</a:t>
          </a:r>
          <a:r>
            <a:rPr lang="en-GB" sz="1400" kern="1200" dirty="0"/>
            <a:t> par </a:t>
          </a:r>
          <a:r>
            <a:rPr lang="en-GB" sz="1400" kern="1200" dirty="0" err="1"/>
            <a:t>semaine</a:t>
          </a:r>
          <a:r>
            <a:rPr lang="en-GB" sz="1400" kern="1200" dirty="0"/>
            <a:t> de gestion du cabinet pour 4 </a:t>
          </a:r>
          <a:r>
            <a:rPr lang="en-GB" sz="1400" kern="1200" dirty="0" err="1"/>
            <a:t>professionnels</a:t>
          </a:r>
          <a:r>
            <a:rPr lang="en-GB" sz="1400" kern="1200" dirty="0"/>
            <a:t> de la </a:t>
          </a:r>
          <a:r>
            <a:rPr lang="en-GB" sz="1400" kern="1200" dirty="0" err="1"/>
            <a:t>santé</a:t>
          </a:r>
          <a:r>
            <a:rPr lang="en-GB" sz="1400" kern="1200" dirty="0"/>
            <a:t> ETP dans la pratique).</a:t>
          </a:r>
          <a:endParaRPr lang="en-US" sz="1400" kern="1200" dirty="0"/>
        </a:p>
      </dsp:txBody>
      <dsp:txXfrm rot="-5400000">
        <a:off x="3657009" y="3481305"/>
        <a:ext cx="6460040" cy="763608"/>
      </dsp:txXfrm>
    </dsp:sp>
    <dsp:sp modelId="{6EED1283-E4B1-4817-B111-CB71759AFE84}">
      <dsp:nvSpPr>
        <dsp:cNvPr id="0" name=""/>
        <dsp:cNvSpPr/>
      </dsp:nvSpPr>
      <dsp:spPr>
        <a:xfrm>
          <a:off x="0" y="3334217"/>
          <a:ext cx="3657009" cy="105778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Collaboration</a:t>
          </a:r>
          <a:endParaRPr lang="en-US" sz="2400" kern="1200" dirty="0"/>
        </a:p>
      </dsp:txBody>
      <dsp:txXfrm>
        <a:off x="51637" y="3385854"/>
        <a:ext cx="3553735" cy="9545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5FF70-F454-4DCF-9527-1390671EE6D1}">
      <dsp:nvSpPr>
        <dsp:cNvPr id="0" name=""/>
        <dsp:cNvSpPr/>
      </dsp:nvSpPr>
      <dsp:spPr>
        <a:xfrm>
          <a:off x="0" y="707092"/>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FF07C4-11F4-4DB7-BCEF-7FD1658C877A}">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80C3BB-F475-4F4D-8980-C26164D4DB43}">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en-GB" sz="2500" kern="1200" dirty="0"/>
            <a:t>Convention INAMI </a:t>
          </a:r>
          <a:r>
            <a:rPr lang="en-GB" sz="2500" kern="1200" dirty="0" err="1"/>
            <a:t>où</a:t>
          </a:r>
          <a:r>
            <a:rPr lang="en-GB" sz="2500" kern="1200" dirty="0"/>
            <a:t> on </a:t>
          </a:r>
          <a:r>
            <a:rPr lang="en-GB" sz="2500" kern="1200" dirty="0" err="1"/>
            <a:t>peut</a:t>
          </a:r>
          <a:r>
            <a:rPr lang="en-GB" sz="2500" kern="1200" dirty="0"/>
            <a:t> </a:t>
          </a:r>
          <a:r>
            <a:rPr lang="en-GB" sz="2500" kern="1200" dirty="0" err="1"/>
            <a:t>entrer</a:t>
          </a:r>
          <a:r>
            <a:rPr lang="en-GB" sz="2500" kern="1200" dirty="0"/>
            <a:t> </a:t>
          </a:r>
          <a:r>
            <a:rPr lang="en-GB" sz="2500" kern="1200" dirty="0" err="1"/>
            <a:t>volontairement</a:t>
          </a:r>
          <a:endParaRPr lang="en-US" sz="2500" kern="1200" dirty="0"/>
        </a:p>
      </dsp:txBody>
      <dsp:txXfrm>
        <a:off x="1507738" y="707092"/>
        <a:ext cx="9007861" cy="1305401"/>
      </dsp:txXfrm>
    </dsp:sp>
    <dsp:sp modelId="{A77B4AAE-A732-49B8-8572-5900B34951EB}">
      <dsp:nvSpPr>
        <dsp:cNvPr id="0" name=""/>
        <dsp:cNvSpPr/>
      </dsp:nvSpPr>
      <dsp:spPr>
        <a:xfrm>
          <a:off x="0" y="2338844"/>
          <a:ext cx="10515600" cy="130540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5FF746-5D89-45A6-BDA3-5CF4E3740B29}">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5409CE-9338-44A7-9740-D92D04DB7BF8}">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rtl="0">
            <a:lnSpc>
              <a:spcPct val="100000"/>
            </a:lnSpc>
            <a:spcBef>
              <a:spcPct val="0"/>
            </a:spcBef>
            <a:spcAft>
              <a:spcPct val="35000"/>
            </a:spcAft>
            <a:buNone/>
          </a:pPr>
          <a:r>
            <a:rPr lang="en-GB" sz="2500" kern="1200" dirty="0"/>
            <a:t>Pour les MG </a:t>
          </a:r>
          <a:r>
            <a:rPr lang="en-GB" sz="2500" kern="1200" dirty="0" err="1"/>
            <a:t>accredités</a:t>
          </a:r>
          <a:r>
            <a:rPr lang="en-GB" sz="2500" kern="1200" dirty="0"/>
            <a:t> (</a:t>
          </a:r>
          <a:r>
            <a:rPr lang="en-GB" sz="2500" kern="1200" dirty="0" err="1"/>
            <a:t>Réallocation</a:t>
          </a:r>
          <a:r>
            <a:rPr lang="en-GB" sz="2500" kern="1200" dirty="0"/>
            <a:t> des </a:t>
          </a:r>
          <a:r>
            <a:rPr lang="en-GB" sz="2500" kern="1200" dirty="0" err="1"/>
            <a:t>lettre</a:t>
          </a:r>
          <a:r>
            <a:rPr lang="en-GB" sz="2500" kern="1200" dirty="0"/>
            <a:t> Q)</a:t>
          </a:r>
          <a:endParaRPr lang="en-US" sz="2500" kern="1200" dirty="0"/>
        </a:p>
      </dsp:txBody>
      <dsp:txXfrm>
        <a:off x="1507738" y="2338844"/>
        <a:ext cx="9007861" cy="13054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C0475-FC54-4A8E-9D12-01D0DA878620}">
      <dsp:nvSpPr>
        <dsp:cNvPr id="0" name=""/>
        <dsp:cNvSpPr/>
      </dsp:nvSpPr>
      <dsp:spPr>
        <a:xfrm>
          <a:off x="2881" y="3046"/>
          <a:ext cx="2809279" cy="201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à </a:t>
          </a:r>
          <a:r>
            <a:rPr lang="en-GB" sz="700" b="1" kern="1200" dirty="0" err="1"/>
            <a:t>l’acte</a:t>
          </a:r>
          <a:endParaRPr lang="en-GB" sz="700" b="1" kern="1200" dirty="0"/>
        </a:p>
      </dsp:txBody>
      <dsp:txXfrm>
        <a:off x="2881" y="3046"/>
        <a:ext cx="2809279" cy="201600"/>
      </dsp:txXfrm>
    </dsp:sp>
    <dsp:sp modelId="{A9CDC891-52BB-4485-9DDA-3B55F7C12FA8}">
      <dsp:nvSpPr>
        <dsp:cNvPr id="0" name=""/>
        <dsp:cNvSpPr/>
      </dsp:nvSpPr>
      <dsp:spPr>
        <a:xfrm>
          <a:off x="2881" y="204646"/>
          <a:ext cx="2809279" cy="30263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b="0" kern="1200" dirty="0" err="1"/>
            <a:t>Utilsation</a:t>
          </a:r>
          <a:r>
            <a:rPr lang="en-GB" sz="1600" b="0" kern="1200" dirty="0"/>
            <a:t> de la nomenclature </a:t>
          </a:r>
          <a:r>
            <a:rPr lang="en-GB" sz="1600" b="0" kern="1200" dirty="0" err="1"/>
            <a:t>existante</a:t>
          </a:r>
          <a:r>
            <a:rPr lang="en-GB" sz="1600" b="0" kern="1200" dirty="0"/>
            <a:t>: consultations, </a:t>
          </a:r>
          <a:r>
            <a:rPr lang="en-GB" sz="1600" b="0" kern="1200" dirty="0" err="1"/>
            <a:t>visites</a:t>
          </a:r>
          <a:r>
            <a:rPr lang="en-GB" sz="1600" b="0" kern="1200" dirty="0"/>
            <a:t>, </a:t>
          </a:r>
          <a:r>
            <a:rPr lang="en-GB" sz="1600" b="0" kern="1200" dirty="0" err="1"/>
            <a:t>prestations</a:t>
          </a:r>
          <a:r>
            <a:rPr lang="en-GB" sz="1600" b="0" kern="1200" dirty="0"/>
            <a:t> </a:t>
          </a:r>
          <a:r>
            <a:rPr lang="en-GB" sz="1600" b="0" kern="1200" dirty="0" err="1"/>
            <a:t>techiques</a:t>
          </a:r>
          <a:endParaRPr lang="en-GB" sz="16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A un </a:t>
          </a:r>
          <a:r>
            <a:rPr lang="en-GB" sz="1400" b="0" kern="1200" dirty="0" err="1">
              <a:latin typeface="Calibri Light" panose="020F0302020204030204"/>
            </a:rPr>
            <a:t>taux</a:t>
          </a:r>
          <a:r>
            <a:rPr lang="en-GB" sz="1400" b="0" kern="1200" dirty="0">
              <a:latin typeface="Calibri Light" panose="020F0302020204030204"/>
            </a:rPr>
            <a:t> plus bas </a:t>
          </a:r>
          <a:r>
            <a:rPr lang="en-GB" sz="1400" b="0" kern="1200" dirty="0"/>
            <a:t>pour les patients DMG</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Tarif-passant pour les patients non-DMG = </a:t>
          </a:r>
          <a:r>
            <a:rPr lang="en-GB" sz="1400" b="0" kern="1200" dirty="0" err="1"/>
            <a:t>taux</a:t>
          </a:r>
          <a:r>
            <a:rPr lang="en-GB" sz="1400" b="0" kern="1200" dirty="0"/>
            <a:t> de convention </a:t>
          </a:r>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err="1"/>
            <a:t>Garder</a:t>
          </a:r>
          <a:r>
            <a:rPr lang="en-GB" sz="1500" b="0" kern="1200" dirty="0"/>
            <a:t> ticket </a:t>
          </a:r>
          <a:r>
            <a:rPr lang="en-GB" sz="1500" b="0" kern="1200" dirty="0" err="1"/>
            <a:t>modérateur</a:t>
          </a:r>
          <a:endParaRPr lang="en-GB" sz="1500" b="0" kern="1200" dirty="0"/>
        </a:p>
        <a:p>
          <a:pPr marL="114300" lvl="1" indent="-114300" algn="l" defTabSz="577850">
            <a:lnSpc>
              <a:spcPct val="90000"/>
            </a:lnSpc>
            <a:spcBef>
              <a:spcPct val="0"/>
            </a:spcBef>
            <a:spcAft>
              <a:spcPct val="15000"/>
            </a:spcAft>
            <a:buChar char="•"/>
          </a:pPr>
          <a:endParaRPr lang="en-GB" sz="1300" b="0" kern="1200" dirty="0"/>
        </a:p>
      </dsp:txBody>
      <dsp:txXfrm>
        <a:off x="2881" y="204646"/>
        <a:ext cx="2809279" cy="3026362"/>
      </dsp:txXfrm>
    </dsp:sp>
    <dsp:sp modelId="{D846D099-7A00-404A-8439-56E48DA7464F}">
      <dsp:nvSpPr>
        <dsp:cNvPr id="0" name=""/>
        <dsp:cNvSpPr/>
      </dsp:nvSpPr>
      <dsp:spPr>
        <a:xfrm>
          <a:off x="3205460" y="3046"/>
          <a:ext cx="2809279" cy="201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par capitation</a:t>
          </a:r>
        </a:p>
      </dsp:txBody>
      <dsp:txXfrm>
        <a:off x="3205460" y="3046"/>
        <a:ext cx="2809279" cy="201600"/>
      </dsp:txXfrm>
    </dsp:sp>
    <dsp:sp modelId="{A112DE94-1D56-4F94-8381-D764291EDB99}">
      <dsp:nvSpPr>
        <dsp:cNvPr id="0" name=""/>
        <dsp:cNvSpPr/>
      </dsp:nvSpPr>
      <dsp:spPr>
        <a:xfrm>
          <a:off x="3205460" y="204646"/>
          <a:ext cx="2809279" cy="302636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t>DMG </a:t>
          </a:r>
          <a:r>
            <a:rPr lang="en-GB" sz="1500" b="0" kern="1200" dirty="0">
              <a:solidFill>
                <a:prstClr val="black">
                  <a:hueOff val="0"/>
                  <a:satOff val="0"/>
                  <a:lumOff val="0"/>
                  <a:alphaOff val="0"/>
                </a:prstClr>
              </a:solidFill>
              <a:latin typeface="Calibri" panose="020F0502020204030204"/>
              <a:ea typeface="+mn-ea"/>
              <a:cs typeface="+mn-cs"/>
            </a:rPr>
            <a:t>à un </a:t>
          </a:r>
          <a:r>
            <a:rPr lang="en-GB" sz="1500" b="0" kern="1200" dirty="0" err="1">
              <a:solidFill>
                <a:prstClr val="black">
                  <a:hueOff val="0"/>
                  <a:satOff val="0"/>
                  <a:lumOff val="0"/>
                  <a:alphaOff val="0"/>
                </a:prstClr>
              </a:solidFill>
              <a:latin typeface="Calibri" panose="020F0502020204030204"/>
              <a:ea typeface="+mn-ea"/>
              <a:cs typeface="+mn-cs"/>
            </a:rPr>
            <a:t>taux</a:t>
          </a:r>
          <a:r>
            <a:rPr lang="en-GB" sz="1500" b="0" kern="1200" dirty="0">
              <a:solidFill>
                <a:prstClr val="black">
                  <a:hueOff val="0"/>
                  <a:satOff val="0"/>
                  <a:lumOff val="0"/>
                  <a:alphaOff val="0"/>
                </a:prstClr>
              </a:solidFill>
              <a:latin typeface="Calibri" panose="020F0502020204030204"/>
              <a:ea typeface="+mn-ea"/>
              <a:cs typeface="+mn-cs"/>
            </a:rPr>
            <a:t> plus </a:t>
          </a:r>
          <a:r>
            <a:rPr lang="en-GB" sz="1500" b="0" kern="1200" dirty="0" err="1">
              <a:solidFill>
                <a:prstClr val="black">
                  <a:hueOff val="0"/>
                  <a:satOff val="0"/>
                  <a:lumOff val="0"/>
                  <a:alphaOff val="0"/>
                </a:prstClr>
              </a:solidFill>
              <a:latin typeface="Calibri" panose="020F0502020204030204"/>
              <a:ea typeface="+mn-ea"/>
              <a:cs typeface="+mn-cs"/>
            </a:rPr>
            <a:t>élevé</a:t>
          </a:r>
          <a:endParaRPr lang="en-GB" sz="1500" b="0" kern="1200" dirty="0"/>
        </a:p>
        <a:p>
          <a:pPr marL="114300" lvl="1" indent="-114300" algn="l" defTabSz="666750">
            <a:lnSpc>
              <a:spcPct val="90000"/>
            </a:lnSpc>
            <a:spcBef>
              <a:spcPct val="0"/>
            </a:spcBef>
            <a:spcAft>
              <a:spcPct val="15000"/>
            </a:spcAft>
            <a:buChar char="•"/>
          </a:pPr>
          <a:r>
            <a:rPr lang="en-GB" sz="1500" b="0" kern="1200" dirty="0" err="1">
              <a:solidFill>
                <a:prstClr val="black">
                  <a:hueOff val="0"/>
                  <a:satOff val="0"/>
                  <a:lumOff val="0"/>
                  <a:alphaOff val="0"/>
                </a:prstClr>
              </a:solidFill>
              <a:latin typeface="Calibri" panose="020F0502020204030204"/>
              <a:ea typeface="+mn-ea"/>
              <a:cs typeface="+mn-cs"/>
            </a:rPr>
            <a:t>e.f.</a:t>
          </a:r>
          <a:r>
            <a:rPr lang="en-GB" sz="1500" b="0" kern="1200" dirty="0">
              <a:solidFill>
                <a:prstClr val="black">
                  <a:hueOff val="0"/>
                  <a:satOff val="0"/>
                  <a:lumOff val="0"/>
                  <a:alphaOff val="0"/>
                </a:prstClr>
              </a:solidFill>
              <a:latin typeface="Calibri" panose="020F0502020204030204"/>
              <a:ea typeface="+mn-ea"/>
              <a:cs typeface="+mn-cs"/>
            </a:rPr>
            <a:t> </a:t>
          </a:r>
          <a:r>
            <a:rPr lang="en-GB" sz="1500" b="0" kern="1200" dirty="0" err="1">
              <a:solidFill>
                <a:prstClr val="black">
                  <a:hueOff val="0"/>
                  <a:satOff val="0"/>
                  <a:lumOff val="0"/>
                  <a:alphaOff val="0"/>
                </a:prstClr>
              </a:solidFill>
              <a:latin typeface="Calibri" panose="020F0502020204030204"/>
              <a:ea typeface="+mn-ea"/>
              <a:cs typeface="+mn-cs"/>
            </a:rPr>
            <a:t>gravité</a:t>
          </a:r>
          <a:r>
            <a:rPr lang="en-GB" sz="1500" b="0" kern="1200" dirty="0"/>
            <a:t> de </a:t>
          </a:r>
          <a:r>
            <a:rPr lang="en-GB" sz="1500" b="0" kern="1200" dirty="0" err="1"/>
            <a:t>soins</a:t>
          </a:r>
          <a:r>
            <a:rPr lang="en-GB" sz="1500" b="0" kern="1200" dirty="0"/>
            <a:t> et </a:t>
          </a:r>
          <a:r>
            <a:rPr lang="en-GB" sz="1500" b="0" kern="1200" dirty="0" err="1"/>
            <a:t>complexité</a:t>
          </a:r>
          <a:r>
            <a:rPr lang="en-GB" sz="1500" b="0" kern="1200" dirty="0"/>
            <a:t> </a:t>
          </a:r>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err="1"/>
            <a:t>Simplicité</a:t>
          </a:r>
          <a:r>
            <a:rPr lang="en-GB" sz="1200" b="0" kern="1200" dirty="0"/>
            <a:t> administrative, </a:t>
          </a:r>
          <a:r>
            <a:rPr lang="en-GB" sz="1200" b="0" kern="1200" dirty="0" err="1"/>
            <a:t>automatisation</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a:t>Sur la base des </a:t>
          </a:r>
          <a:r>
            <a:rPr lang="en-GB" sz="1200" b="0" kern="1200" dirty="0" err="1"/>
            <a:t>paramètres</a:t>
          </a:r>
          <a:r>
            <a:rPr lang="en-GB" sz="1200" b="0" kern="1200" dirty="0"/>
            <a:t> </a:t>
          </a:r>
          <a:r>
            <a:rPr lang="en-GB" sz="1200" b="0" kern="1200" dirty="0" err="1"/>
            <a:t>actuels</a:t>
          </a:r>
          <a:r>
            <a:rPr lang="en-GB" sz="1200" b="0" kern="1200" dirty="0"/>
            <a:t> </a:t>
          </a:r>
          <a:r>
            <a:rPr lang="en-GB" sz="1200" b="0" kern="1200" dirty="0" err="1"/>
            <a:t>existants</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a:t>En 3 </a:t>
          </a:r>
          <a:r>
            <a:rPr lang="en-GB" sz="1200" b="0" kern="1200" dirty="0" err="1"/>
            <a:t>ou</a:t>
          </a:r>
          <a:r>
            <a:rPr lang="en-GB" sz="1200" b="0" kern="1200" dirty="0"/>
            <a:t> 4 </a:t>
          </a:r>
          <a:r>
            <a:rPr lang="en-GB" sz="1200" b="0" kern="1200" dirty="0" err="1"/>
            <a:t>niveaux</a:t>
          </a:r>
          <a:endParaRPr lang="en-GB" sz="1200" b="0" kern="1200" dirty="0"/>
        </a:p>
        <a:p>
          <a:pPr marL="228600" lvl="2" indent="-114300" algn="l" defTabSz="533400">
            <a:lnSpc>
              <a:spcPct val="90000"/>
            </a:lnSpc>
            <a:spcBef>
              <a:spcPct val="0"/>
            </a:spcBef>
            <a:spcAft>
              <a:spcPct val="15000"/>
            </a:spcAft>
            <a:buFont typeface="Wingdings" panose="05000000000000000000" pitchFamily="2" charset="2"/>
            <a:buChar char="Ø"/>
          </a:pPr>
          <a:r>
            <a:rPr lang="en-GB" sz="1200" b="0" kern="1200" dirty="0" err="1"/>
            <a:t>Comprend</a:t>
          </a:r>
          <a:r>
            <a:rPr lang="en-GB" sz="1200" b="0" kern="1200" dirty="0"/>
            <a:t> </a:t>
          </a:r>
          <a:r>
            <a:rPr lang="en-GB" sz="1200" b="0" kern="1200" dirty="0" err="1"/>
            <a:t>tous</a:t>
          </a:r>
          <a:r>
            <a:rPr lang="en-GB" sz="1200" b="0" kern="1200" dirty="0"/>
            <a:t> les contacts non directs avec les patients, les conseils et consultations </a:t>
          </a:r>
          <a:r>
            <a:rPr lang="en-GB" sz="1200" b="0" kern="1200" dirty="0" err="1"/>
            <a:t>téléphoniques</a:t>
          </a:r>
          <a:endParaRPr lang="en-GB" sz="1200" b="0" kern="1200" dirty="0"/>
        </a:p>
        <a:p>
          <a:pPr marL="114300" lvl="1" indent="-114300" algn="l" defTabSz="666750">
            <a:lnSpc>
              <a:spcPct val="90000"/>
            </a:lnSpc>
            <a:spcBef>
              <a:spcPct val="0"/>
            </a:spcBef>
            <a:spcAft>
              <a:spcPct val="15000"/>
            </a:spcAft>
            <a:buChar char="•"/>
          </a:pPr>
          <a:r>
            <a:rPr lang="en-GB" sz="1500" b="0" kern="1200" dirty="0" err="1"/>
            <a:t>Paiement</a:t>
          </a:r>
          <a:r>
            <a:rPr lang="en-GB" sz="1500" b="0" kern="1200" dirty="0"/>
            <a:t> au </a:t>
          </a:r>
          <a:r>
            <a:rPr lang="en-GB" sz="1500" b="0" kern="1200" dirty="0" err="1"/>
            <a:t>moins</a:t>
          </a:r>
          <a:r>
            <a:rPr lang="en-GB" sz="1500" b="0" kern="1200" dirty="0"/>
            <a:t> </a:t>
          </a:r>
          <a:r>
            <a:rPr lang="en-GB" sz="1500" b="0" kern="1200" dirty="0" err="1"/>
            <a:t>trimestriel</a:t>
          </a:r>
          <a:r>
            <a:rPr lang="en-GB" sz="1500" b="0" kern="1200" dirty="0"/>
            <a:t>, en </a:t>
          </a:r>
          <a:r>
            <a:rPr lang="en-GB" sz="1500" b="0" kern="1200" dirty="0" err="1"/>
            <a:t>partie</a:t>
          </a:r>
          <a:r>
            <a:rPr lang="en-GB" sz="1500" b="0" kern="1200" dirty="0"/>
            <a:t> a priori</a:t>
          </a:r>
        </a:p>
        <a:p>
          <a:pPr marL="114300" lvl="1" indent="-114300" algn="l" defTabSz="666750">
            <a:lnSpc>
              <a:spcPct val="90000"/>
            </a:lnSpc>
            <a:spcBef>
              <a:spcPct val="0"/>
            </a:spcBef>
            <a:spcAft>
              <a:spcPct val="15000"/>
            </a:spcAft>
            <a:buChar char="•"/>
          </a:pPr>
          <a:r>
            <a:rPr lang="en-GB" sz="1500" b="0" kern="1200" dirty="0" err="1"/>
            <a:t>Processus</a:t>
          </a:r>
          <a:r>
            <a:rPr lang="en-GB" sz="1500" b="0" kern="1200" dirty="0"/>
            <a:t> </a:t>
          </a:r>
          <a:r>
            <a:rPr lang="en-GB" sz="1500" b="0" kern="1200" dirty="0" err="1"/>
            <a:t>clair</a:t>
          </a:r>
          <a:r>
            <a:rPr lang="en-GB" sz="1500" b="0" kern="1200" dirty="0"/>
            <a:t> in/out </a:t>
          </a:r>
        </a:p>
      </dsp:txBody>
      <dsp:txXfrm>
        <a:off x="3205460" y="204646"/>
        <a:ext cx="2809279" cy="3026362"/>
      </dsp:txXfrm>
    </dsp:sp>
    <dsp:sp modelId="{A5B1B515-3999-4A32-BC9B-510312F9812D}">
      <dsp:nvSpPr>
        <dsp:cNvPr id="0" name=""/>
        <dsp:cNvSpPr/>
      </dsp:nvSpPr>
      <dsp:spPr>
        <a:xfrm>
          <a:off x="6408039" y="3046"/>
          <a:ext cx="2809279" cy="201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28448" rIns="49784" bIns="28448" numCol="1" spcCol="1270" anchor="ctr" anchorCtr="0">
          <a:noAutofit/>
        </a:bodyPr>
        <a:lstStyle/>
        <a:p>
          <a:pPr marL="0" lvl="0" indent="0" algn="ctr" defTabSz="311150">
            <a:lnSpc>
              <a:spcPct val="90000"/>
            </a:lnSpc>
            <a:spcBef>
              <a:spcPct val="0"/>
            </a:spcBef>
            <a:spcAft>
              <a:spcPct val="35000"/>
            </a:spcAft>
            <a:buNone/>
          </a:pPr>
          <a:r>
            <a:rPr lang="en-GB" sz="700" b="1" kern="1200" dirty="0" err="1"/>
            <a:t>Financement</a:t>
          </a:r>
          <a:r>
            <a:rPr lang="en-GB" sz="700" b="1" kern="1200" dirty="0"/>
            <a:t> de pratique</a:t>
          </a:r>
        </a:p>
      </dsp:txBody>
      <dsp:txXfrm>
        <a:off x="6408039" y="3046"/>
        <a:ext cx="2809279" cy="201600"/>
      </dsp:txXfrm>
    </dsp:sp>
    <dsp:sp modelId="{14181655-ECF0-4172-9425-9BD4390E2104}">
      <dsp:nvSpPr>
        <dsp:cNvPr id="0" name=""/>
        <dsp:cNvSpPr/>
      </dsp:nvSpPr>
      <dsp:spPr>
        <a:xfrm>
          <a:off x="6410920" y="204646"/>
          <a:ext cx="2809279" cy="302636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err="1"/>
            <a:t>Réforme</a:t>
          </a:r>
          <a:r>
            <a:rPr lang="en-GB" sz="1500" b="0" kern="1200" dirty="0"/>
            <a:t> de la prime de pratique</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Soutien</a:t>
          </a:r>
          <a:endParaRPr lang="en-GB" sz="14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Processus</a:t>
          </a:r>
          <a:r>
            <a:rPr lang="en-GB" sz="1400" b="0" kern="1200" dirty="0"/>
            <a:t> de </a:t>
          </a:r>
          <a:r>
            <a:rPr lang="en-GB" sz="1400" b="0" kern="1200" dirty="0" err="1"/>
            <a:t>qualité</a:t>
          </a:r>
          <a:endParaRPr lang="en-GB" sz="1400" b="0" kern="1200" dirty="0"/>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Collaboration</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Disponibilité</a:t>
          </a:r>
          <a:endParaRPr lang="en-GB" sz="1400" b="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GB" sz="1400" b="0" kern="1200" dirty="0"/>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a:t>Option </a:t>
          </a:r>
          <a:r>
            <a:rPr lang="en-GB" sz="1500" b="0" kern="1200" dirty="0" err="1"/>
            <a:t>infirmier</a:t>
          </a:r>
          <a:r>
            <a:rPr lang="en-GB" sz="1500" b="0" kern="1200" dirty="0"/>
            <a:t> de pratique</a:t>
          </a:r>
        </a:p>
        <a:p>
          <a:pPr marL="114300" lvl="1" indent="-114300" algn="l" defTabSz="666750">
            <a:lnSpc>
              <a:spcPct val="90000"/>
            </a:lnSpc>
            <a:spcBef>
              <a:spcPct val="0"/>
            </a:spcBef>
            <a:spcAft>
              <a:spcPct val="15000"/>
            </a:spcAft>
            <a:buFont typeface="Arial" panose="020B0604020202020204" pitchFamily="34" charset="0"/>
            <a:buChar char="•"/>
          </a:pPr>
          <a:r>
            <a:rPr lang="en-GB" sz="1500" b="0" kern="1200" dirty="0" err="1"/>
            <a:t>Système</a:t>
          </a:r>
          <a:r>
            <a:rPr lang="en-GB" sz="1500" b="0" kern="1200" dirty="0"/>
            <a:t> de points</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a:t>Digital</a:t>
          </a:r>
        </a:p>
        <a:p>
          <a:pPr marL="228600" lvl="2" indent="-114300" algn="l" defTabSz="622300">
            <a:lnSpc>
              <a:spcPct val="90000"/>
            </a:lnSpc>
            <a:spcBef>
              <a:spcPct val="0"/>
            </a:spcBef>
            <a:spcAft>
              <a:spcPct val="15000"/>
            </a:spcAft>
            <a:buFont typeface="Wingdings" panose="05000000000000000000" pitchFamily="2" charset="2"/>
            <a:buChar char="Ø"/>
          </a:pPr>
          <a:r>
            <a:rPr lang="en-GB" sz="1400" b="0" kern="1200" dirty="0" err="1"/>
            <a:t>Simplicité</a:t>
          </a:r>
          <a:r>
            <a:rPr lang="en-GB" sz="1400" b="0" kern="1200" dirty="0"/>
            <a:t> administrative</a:t>
          </a:r>
        </a:p>
      </dsp:txBody>
      <dsp:txXfrm>
        <a:off x="6410920" y="204646"/>
        <a:ext cx="2809279" cy="3026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EA4A8-0E35-4F6D-A465-0CA9E435AD33}">
      <dsp:nvSpPr>
        <dsp:cNvPr id="0" name=""/>
        <dsp:cNvSpPr/>
      </dsp:nvSpPr>
      <dsp:spPr>
        <a:xfrm>
          <a:off x="0" y="0"/>
          <a:ext cx="7484885" cy="9667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dirty="0">
              <a:solidFill>
                <a:schemeClr val="bg1"/>
              </a:solidFill>
              <a:effectLst/>
              <a:latin typeface="Open Sans" panose="020B0606030504020204" pitchFamily="34" charset="0"/>
            </a:rPr>
            <a:t>Qu'attend-on d'un cabinet de médecine générale ? </a:t>
          </a:r>
          <a:r>
            <a:rPr lang="fr-FR" sz="1300" b="1" i="0" kern="1200" dirty="0">
              <a:solidFill>
                <a:schemeClr val="bg1"/>
              </a:solidFill>
              <a:effectLst/>
              <a:latin typeface="Open Sans" panose="020B0606030504020204" pitchFamily="34" charset="0"/>
            </a:rPr>
            <a:t>Quels soins </a:t>
          </a:r>
          <a:r>
            <a:rPr lang="fr-FR" sz="1300" b="0" i="0" kern="1200" dirty="0">
              <a:solidFill>
                <a:schemeClr val="bg1"/>
              </a:solidFill>
              <a:effectLst/>
              <a:latin typeface="Open Sans" panose="020B0606030504020204" pitchFamily="34" charset="0"/>
            </a:rPr>
            <a:t>doit-il proposer ?</a:t>
          </a:r>
          <a:endParaRPr lang="en-US" sz="1300" kern="1200" dirty="0">
            <a:solidFill>
              <a:schemeClr val="bg1"/>
            </a:solidFill>
          </a:endParaRPr>
        </a:p>
      </dsp:txBody>
      <dsp:txXfrm>
        <a:off x="28314" y="28314"/>
        <a:ext cx="6360027" cy="910096"/>
      </dsp:txXfrm>
    </dsp:sp>
    <dsp:sp modelId="{534BA3C7-E4E9-45BB-AB2B-93C9FAC67350}">
      <dsp:nvSpPr>
        <dsp:cNvPr id="0" name=""/>
        <dsp:cNvSpPr/>
      </dsp:nvSpPr>
      <dsp:spPr>
        <a:xfrm>
          <a:off x="626859" y="1142492"/>
          <a:ext cx="7484885" cy="9667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dirty="0">
              <a:solidFill>
                <a:schemeClr val="bg1"/>
              </a:solidFill>
              <a:effectLst/>
              <a:latin typeface="Open Sans" panose="020B0606030504020204" pitchFamily="34" charset="0"/>
            </a:rPr>
            <a:t>Comment développer la </a:t>
          </a:r>
          <a:r>
            <a:rPr lang="fr-FR" sz="1300" b="1" i="0" kern="1200" dirty="0">
              <a:solidFill>
                <a:schemeClr val="bg1"/>
              </a:solidFill>
              <a:effectLst/>
              <a:latin typeface="Open Sans" panose="020B0606030504020204" pitchFamily="34" charset="0"/>
            </a:rPr>
            <a:t>relation avec le patient </a:t>
          </a:r>
          <a:r>
            <a:rPr lang="fr-FR" sz="1300" b="0" i="0" kern="1200" dirty="0">
              <a:solidFill>
                <a:schemeClr val="bg1"/>
              </a:solidFill>
              <a:effectLst/>
              <a:latin typeface="Open Sans" panose="020B0606030504020204" pitchFamily="34" charset="0"/>
            </a:rPr>
            <a:t>?</a:t>
          </a:r>
          <a:endParaRPr lang="en-US" sz="1300" kern="1200" dirty="0">
            <a:solidFill>
              <a:schemeClr val="bg1"/>
            </a:solidFill>
          </a:endParaRPr>
        </a:p>
      </dsp:txBody>
      <dsp:txXfrm>
        <a:off x="655173" y="1170806"/>
        <a:ext cx="6173027" cy="910096"/>
      </dsp:txXfrm>
    </dsp:sp>
    <dsp:sp modelId="{6DE409A7-028A-4C5B-A89C-E7806BEC0629}">
      <dsp:nvSpPr>
        <dsp:cNvPr id="0" name=""/>
        <dsp:cNvSpPr/>
      </dsp:nvSpPr>
      <dsp:spPr>
        <a:xfrm>
          <a:off x="1244362" y="2284984"/>
          <a:ext cx="7484885" cy="9667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dirty="0">
              <a:solidFill>
                <a:schemeClr val="bg1"/>
              </a:solidFill>
              <a:effectLst/>
              <a:latin typeface="Open Sans" panose="020B0606030504020204" pitchFamily="34" charset="0"/>
            </a:rPr>
            <a:t>Pour ça, quels </a:t>
          </a:r>
          <a:r>
            <a:rPr lang="fr-FR" sz="1300" b="1" i="0" kern="1200" dirty="0">
              <a:solidFill>
                <a:schemeClr val="bg1"/>
              </a:solidFill>
              <a:effectLst/>
              <a:latin typeface="Open Sans" panose="020B0606030504020204" pitchFamily="34" charset="0"/>
            </a:rPr>
            <a:t>profils</a:t>
          </a:r>
          <a:r>
            <a:rPr lang="fr-FR" sz="1300" b="0" i="0" kern="1200" dirty="0">
              <a:solidFill>
                <a:schemeClr val="bg1"/>
              </a:solidFill>
              <a:effectLst/>
              <a:latin typeface="Open Sans" panose="020B0606030504020204" pitchFamily="34" charset="0"/>
            </a:rPr>
            <a:t> professionnels (y compris de support) doivent se retrouver au sein du cabinet ? </a:t>
          </a:r>
          <a:endParaRPr lang="en-US" sz="1300" kern="1200" dirty="0">
            <a:solidFill>
              <a:schemeClr val="bg1"/>
            </a:solidFill>
          </a:endParaRPr>
        </a:p>
      </dsp:txBody>
      <dsp:txXfrm>
        <a:off x="1272676" y="2313298"/>
        <a:ext cx="6182383" cy="910096"/>
      </dsp:txXfrm>
    </dsp:sp>
    <dsp:sp modelId="{1D6BDB87-A390-4A67-AAF9-E770FCF8CF96}">
      <dsp:nvSpPr>
        <dsp:cNvPr id="0" name=""/>
        <dsp:cNvSpPr/>
      </dsp:nvSpPr>
      <dsp:spPr>
        <a:xfrm>
          <a:off x="1871221" y="3427476"/>
          <a:ext cx="7484885" cy="9667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FR" sz="1300" b="0" i="0" kern="1200" dirty="0">
              <a:solidFill>
                <a:schemeClr val="bg1"/>
              </a:solidFill>
              <a:effectLst/>
              <a:latin typeface="Open Sans" panose="020B0606030504020204" pitchFamily="34" charset="0"/>
            </a:rPr>
            <a:t>Quel </a:t>
          </a:r>
          <a:r>
            <a:rPr lang="fr-FR" sz="1300" b="1" i="0" kern="1200" dirty="0">
              <a:solidFill>
                <a:schemeClr val="bg1"/>
              </a:solidFill>
              <a:effectLst/>
              <a:latin typeface="Open Sans" panose="020B0606030504020204" pitchFamily="34" charset="0"/>
            </a:rPr>
            <a:t>modèle de financement alternatif et mixte </a:t>
          </a:r>
          <a:r>
            <a:rPr lang="fr-FR" sz="1300" b="0" i="0" kern="1200" dirty="0">
              <a:solidFill>
                <a:schemeClr val="bg1"/>
              </a:solidFill>
              <a:effectLst/>
              <a:latin typeface="Open Sans" panose="020B0606030504020204" pitchFamily="34" charset="0"/>
            </a:rPr>
            <a:t>(au forfait et à la prestation) faut-il mettre en place dans ce cas ? Comment faire en sorte que ce modèle de financement assure un bon équilibre ente liberté et responsabilité quant à l'offre de soins ?</a:t>
          </a:r>
          <a:endParaRPr lang="en-US" sz="1300" kern="1200" dirty="0">
            <a:solidFill>
              <a:schemeClr val="bg1"/>
            </a:solidFill>
          </a:endParaRPr>
        </a:p>
      </dsp:txBody>
      <dsp:txXfrm>
        <a:off x="1899535" y="3455790"/>
        <a:ext cx="6173027" cy="910096"/>
      </dsp:txXfrm>
    </dsp:sp>
    <dsp:sp modelId="{33F8C78C-814E-434C-B2D4-3B84074DADD6}">
      <dsp:nvSpPr>
        <dsp:cNvPr id="0" name=""/>
        <dsp:cNvSpPr/>
      </dsp:nvSpPr>
      <dsp:spPr>
        <a:xfrm>
          <a:off x="6856515" y="740422"/>
          <a:ext cx="628370" cy="62837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997898" y="740422"/>
        <a:ext cx="345604" cy="472848"/>
      </dsp:txXfrm>
    </dsp:sp>
    <dsp:sp modelId="{DEC84B65-8EA3-4353-8983-3FB8DC3472D2}">
      <dsp:nvSpPr>
        <dsp:cNvPr id="0" name=""/>
        <dsp:cNvSpPr/>
      </dsp:nvSpPr>
      <dsp:spPr>
        <a:xfrm>
          <a:off x="7483374" y="1882914"/>
          <a:ext cx="628370" cy="628370"/>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624757" y="1882914"/>
        <a:ext cx="345604" cy="472848"/>
      </dsp:txXfrm>
    </dsp:sp>
    <dsp:sp modelId="{D287AD3C-90C0-4BE7-8F1A-B072B2E5F373}">
      <dsp:nvSpPr>
        <dsp:cNvPr id="0" name=""/>
        <dsp:cNvSpPr/>
      </dsp:nvSpPr>
      <dsp:spPr>
        <a:xfrm>
          <a:off x="8100877" y="3025406"/>
          <a:ext cx="628370" cy="628370"/>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242260" y="3025406"/>
        <a:ext cx="345604" cy="472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E66AE-4EE9-48FC-93C6-F90067A5C973}">
      <dsp:nvSpPr>
        <dsp:cNvPr id="0" name=""/>
        <dsp:cNvSpPr/>
      </dsp:nvSpPr>
      <dsp:spPr>
        <a:xfrm>
          <a:off x="0" y="4300"/>
          <a:ext cx="6263640" cy="91601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3DF2C9-3997-4769-B4D8-112A00BD74CB}">
      <dsp:nvSpPr>
        <dsp:cNvPr id="0" name=""/>
        <dsp:cNvSpPr/>
      </dsp:nvSpPr>
      <dsp:spPr>
        <a:xfrm>
          <a:off x="277094" y="210403"/>
          <a:ext cx="503807" cy="5038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D9BAFB-8F57-453D-8660-634D491010AB}">
      <dsp:nvSpPr>
        <dsp:cNvPr id="0" name=""/>
        <dsp:cNvSpPr/>
      </dsp:nvSpPr>
      <dsp:spPr>
        <a:xfrm>
          <a:off x="1057996" y="4300"/>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55650">
            <a:lnSpc>
              <a:spcPct val="90000"/>
            </a:lnSpc>
            <a:spcBef>
              <a:spcPct val="0"/>
            </a:spcBef>
            <a:spcAft>
              <a:spcPct val="35000"/>
            </a:spcAft>
            <a:buNone/>
          </a:pPr>
          <a:r>
            <a:rPr lang="fr-FR" sz="1700" kern="1200" dirty="0"/>
            <a:t>« Faire plus, mais différemment, avec du soutien d’autres professionnels et des moyens adaptés.  »</a:t>
          </a:r>
          <a:endParaRPr lang="en-US" sz="1700" kern="1200" dirty="0"/>
        </a:p>
      </dsp:txBody>
      <dsp:txXfrm>
        <a:off x="1057996" y="4300"/>
        <a:ext cx="5205643" cy="916014"/>
      </dsp:txXfrm>
    </dsp:sp>
    <dsp:sp modelId="{753113C0-728A-4AA7-9306-6555CB7D38C9}">
      <dsp:nvSpPr>
        <dsp:cNvPr id="0" name=""/>
        <dsp:cNvSpPr/>
      </dsp:nvSpPr>
      <dsp:spPr>
        <a:xfrm>
          <a:off x="0" y="1149318"/>
          <a:ext cx="6263640" cy="91601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9D109F-84A2-4656-BE91-8054AEECCE5F}">
      <dsp:nvSpPr>
        <dsp:cNvPr id="0" name=""/>
        <dsp:cNvSpPr/>
      </dsp:nvSpPr>
      <dsp:spPr>
        <a:xfrm>
          <a:off x="277094" y="1355421"/>
          <a:ext cx="503807" cy="5038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7F3F5D-35B5-49E5-90AB-54FFADEEA864}">
      <dsp:nvSpPr>
        <dsp:cNvPr id="0" name=""/>
        <dsp:cNvSpPr/>
      </dsp:nvSpPr>
      <dsp:spPr>
        <a:xfrm>
          <a:off x="1057996" y="1149318"/>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55650">
            <a:lnSpc>
              <a:spcPct val="90000"/>
            </a:lnSpc>
            <a:spcBef>
              <a:spcPct val="0"/>
            </a:spcBef>
            <a:spcAft>
              <a:spcPct val="35000"/>
            </a:spcAft>
            <a:buNone/>
          </a:pPr>
          <a:r>
            <a:rPr lang="fr-FR" sz="1700" b="1" kern="1200" dirty="0"/>
            <a:t>paquet de soins ambitieux </a:t>
          </a:r>
          <a:r>
            <a:rPr lang="fr-FR" sz="1700" b="0" kern="1200" dirty="0"/>
            <a:t>intégrant les aspects sociaux, psychologiques</a:t>
          </a:r>
          <a:endParaRPr lang="en-US" sz="1700" b="0" kern="1200" dirty="0"/>
        </a:p>
      </dsp:txBody>
      <dsp:txXfrm>
        <a:off x="1057996" y="1149318"/>
        <a:ext cx="5205643" cy="916014"/>
      </dsp:txXfrm>
    </dsp:sp>
    <dsp:sp modelId="{5ECA359F-9970-46E6-A3BD-88918E5056DB}">
      <dsp:nvSpPr>
        <dsp:cNvPr id="0" name=""/>
        <dsp:cNvSpPr/>
      </dsp:nvSpPr>
      <dsp:spPr>
        <a:xfrm>
          <a:off x="0" y="2294336"/>
          <a:ext cx="6263640" cy="91601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625614-45EE-42EB-B948-AC89E1050E60}">
      <dsp:nvSpPr>
        <dsp:cNvPr id="0" name=""/>
        <dsp:cNvSpPr/>
      </dsp:nvSpPr>
      <dsp:spPr>
        <a:xfrm>
          <a:off x="277094" y="2500440"/>
          <a:ext cx="503807" cy="5038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82FDE8-BF1C-4D1C-AF95-41AD49277B6F}">
      <dsp:nvSpPr>
        <dsp:cNvPr id="0" name=""/>
        <dsp:cNvSpPr/>
      </dsp:nvSpPr>
      <dsp:spPr>
        <a:xfrm>
          <a:off x="1057996" y="2294336"/>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55650">
            <a:lnSpc>
              <a:spcPct val="90000"/>
            </a:lnSpc>
            <a:spcBef>
              <a:spcPct val="0"/>
            </a:spcBef>
            <a:spcAft>
              <a:spcPct val="35000"/>
            </a:spcAft>
            <a:buNone/>
          </a:pPr>
          <a:r>
            <a:rPr lang="en-GB" sz="1700" b="1" kern="1200" dirty="0" err="1"/>
            <a:t>Orienté</a:t>
          </a:r>
          <a:r>
            <a:rPr lang="en-GB" sz="1700" b="1" kern="1200" dirty="0"/>
            <a:t> </a:t>
          </a:r>
          <a:r>
            <a:rPr lang="en-GB" sz="1700" b="1" kern="1200" dirty="0" err="1"/>
            <a:t>vers</a:t>
          </a:r>
          <a:r>
            <a:rPr lang="en-GB" sz="1700" b="1" kern="1200" dirty="0"/>
            <a:t> le patient et </a:t>
          </a:r>
          <a:r>
            <a:rPr lang="en-GB" sz="1700" b="1" kern="1200" dirty="0" err="1"/>
            <a:t>proactivité</a:t>
          </a:r>
          <a:endParaRPr lang="en-US" sz="1700" kern="1200" dirty="0"/>
        </a:p>
      </dsp:txBody>
      <dsp:txXfrm>
        <a:off x="1057996" y="2294336"/>
        <a:ext cx="5205643" cy="916014"/>
      </dsp:txXfrm>
    </dsp:sp>
    <dsp:sp modelId="{FC9D6CBB-305D-4632-BD15-C5CFAD54294B}">
      <dsp:nvSpPr>
        <dsp:cNvPr id="0" name=""/>
        <dsp:cNvSpPr/>
      </dsp:nvSpPr>
      <dsp:spPr>
        <a:xfrm>
          <a:off x="0" y="3439354"/>
          <a:ext cx="6263640" cy="91601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0F7DC5-2CC4-4F4D-9E93-254DC8BE262B}">
      <dsp:nvSpPr>
        <dsp:cNvPr id="0" name=""/>
        <dsp:cNvSpPr/>
      </dsp:nvSpPr>
      <dsp:spPr>
        <a:xfrm>
          <a:off x="277094" y="3645458"/>
          <a:ext cx="503807" cy="503807"/>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2ABB23-6C93-4616-8944-991FF6908945}">
      <dsp:nvSpPr>
        <dsp:cNvPr id="0" name=""/>
        <dsp:cNvSpPr/>
      </dsp:nvSpPr>
      <dsp:spPr>
        <a:xfrm>
          <a:off x="1057996" y="3439354"/>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55650">
            <a:lnSpc>
              <a:spcPct val="90000"/>
            </a:lnSpc>
            <a:spcBef>
              <a:spcPct val="0"/>
            </a:spcBef>
            <a:spcAft>
              <a:spcPct val="35000"/>
            </a:spcAft>
            <a:buNone/>
          </a:pPr>
          <a:r>
            <a:rPr lang="en-GB" sz="1700" b="1" kern="1200" dirty="0"/>
            <a:t>Pris en charge par la pratique</a:t>
          </a:r>
          <a:r>
            <a:rPr lang="en-GB" sz="1700" kern="1200" dirty="0"/>
            <a:t>, pas </a:t>
          </a:r>
          <a:r>
            <a:rPr lang="en-GB" sz="1700" kern="1200" dirty="0" err="1"/>
            <a:t>seulement</a:t>
          </a:r>
          <a:r>
            <a:rPr lang="en-GB" sz="1700" kern="1200" dirty="0"/>
            <a:t> par le MG</a:t>
          </a:r>
          <a:endParaRPr lang="en-US" sz="1700" kern="1200" dirty="0"/>
        </a:p>
      </dsp:txBody>
      <dsp:txXfrm>
        <a:off x="1057996" y="3439354"/>
        <a:ext cx="5205643" cy="916014"/>
      </dsp:txXfrm>
    </dsp:sp>
    <dsp:sp modelId="{F537DDB0-913B-415C-A36C-C1CA91722D3C}">
      <dsp:nvSpPr>
        <dsp:cNvPr id="0" name=""/>
        <dsp:cNvSpPr/>
      </dsp:nvSpPr>
      <dsp:spPr>
        <a:xfrm>
          <a:off x="0" y="4584372"/>
          <a:ext cx="6263640" cy="91601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898367-8B14-4714-9F59-55EDCB4B92E7}">
      <dsp:nvSpPr>
        <dsp:cNvPr id="0" name=""/>
        <dsp:cNvSpPr/>
      </dsp:nvSpPr>
      <dsp:spPr>
        <a:xfrm>
          <a:off x="277094" y="4790476"/>
          <a:ext cx="503807" cy="503807"/>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B389F8-3FC9-4AE3-A288-CE6D559836A1}">
      <dsp:nvSpPr>
        <dsp:cNvPr id="0" name=""/>
        <dsp:cNvSpPr/>
      </dsp:nvSpPr>
      <dsp:spPr>
        <a:xfrm>
          <a:off x="1057996" y="4584372"/>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55650">
            <a:lnSpc>
              <a:spcPct val="90000"/>
            </a:lnSpc>
            <a:spcBef>
              <a:spcPct val="0"/>
            </a:spcBef>
            <a:spcAft>
              <a:spcPct val="35000"/>
            </a:spcAft>
            <a:buNone/>
          </a:pPr>
          <a:r>
            <a:rPr lang="fr-FR" sz="1700" b="1" kern="1200" dirty="0"/>
            <a:t>Selon les besoins, avec </a:t>
          </a:r>
          <a:r>
            <a:rPr lang="fr-FR" sz="1700" kern="1200" dirty="0"/>
            <a:t>le </a:t>
          </a:r>
          <a:r>
            <a:rPr lang="fr-FR" sz="1700" b="1" kern="1200" dirty="0"/>
            <a:t>soutien</a:t>
          </a:r>
          <a:r>
            <a:rPr lang="fr-FR" sz="1700" kern="1200" dirty="0"/>
            <a:t> d'infirmiers, de personnel administratif et logistique, de psychologues, d'assistants sociaux.</a:t>
          </a:r>
          <a:endParaRPr lang="en-US" sz="1700" kern="1200" dirty="0"/>
        </a:p>
      </dsp:txBody>
      <dsp:txXfrm>
        <a:off x="1057996" y="4584372"/>
        <a:ext cx="5205643" cy="916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950A5-84CA-4005-9421-7D4DF6E42C88}">
      <dsp:nvSpPr>
        <dsp:cNvPr id="0" name=""/>
        <dsp:cNvSpPr/>
      </dsp:nvSpPr>
      <dsp:spPr>
        <a:xfrm>
          <a:off x="0" y="567368"/>
          <a:ext cx="6263640" cy="20913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t>Avec des </a:t>
          </a:r>
          <a:r>
            <a:rPr lang="fr-FR" sz="2400" b="1" kern="1200" dirty="0"/>
            <a:t>outils d’intégration </a:t>
          </a:r>
          <a:r>
            <a:rPr lang="fr-FR" sz="2400" kern="1200" dirty="0"/>
            <a:t>au niveau de la pratique: triage commun, dossiers patients partagés, réunion de coordination, processus de soins internes, gestion </a:t>
          </a:r>
          <a:r>
            <a:rPr lang="fr-FR" sz="2400" kern="1200" dirty="0" err="1"/>
            <a:t>administrativo</a:t>
          </a:r>
          <a:r>
            <a:rPr lang="fr-FR" sz="2400" kern="1200" dirty="0"/>
            <a:t>-logistique commune.</a:t>
          </a:r>
          <a:endParaRPr lang="en-US" sz="2400" kern="1200" dirty="0"/>
        </a:p>
      </dsp:txBody>
      <dsp:txXfrm>
        <a:off x="102093" y="669461"/>
        <a:ext cx="6059454" cy="1887189"/>
      </dsp:txXfrm>
    </dsp:sp>
    <dsp:sp modelId="{9EE1D46F-8AE1-45EF-AC6E-7C37CB670581}">
      <dsp:nvSpPr>
        <dsp:cNvPr id="0" name=""/>
        <dsp:cNvSpPr/>
      </dsp:nvSpPr>
      <dsp:spPr>
        <a:xfrm>
          <a:off x="0" y="2845944"/>
          <a:ext cx="6263640" cy="209137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1" kern="1200" dirty="0"/>
            <a:t>Différents modèles organisationnels sont possibles, </a:t>
          </a:r>
          <a:r>
            <a:rPr lang="fr-FR" sz="2400" b="0" kern="1200" dirty="0"/>
            <a:t>en fonction du soutien, des partenariats internes et externes et de l'utilisation des outils d'intégration.</a:t>
          </a:r>
          <a:endParaRPr lang="en-US" sz="2400" b="0" kern="1200" dirty="0"/>
        </a:p>
      </dsp:txBody>
      <dsp:txXfrm>
        <a:off x="102093" y="2948037"/>
        <a:ext cx="6059454" cy="18871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79E87-D102-4424-975B-3A14E71B5EE5}">
      <dsp:nvSpPr>
        <dsp:cNvPr id="0" name=""/>
        <dsp:cNvSpPr/>
      </dsp:nvSpPr>
      <dsp:spPr>
        <a:xfrm>
          <a:off x="0" y="671"/>
          <a:ext cx="646235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E886C1-D7DD-433C-92B9-60D5DBF421D3}">
      <dsp:nvSpPr>
        <dsp:cNvPr id="0" name=""/>
        <dsp:cNvSpPr/>
      </dsp:nvSpPr>
      <dsp:spPr>
        <a:xfrm>
          <a:off x="0" y="671"/>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Le patient conserve le </a:t>
          </a:r>
          <a:r>
            <a:rPr lang="fr-BE" sz="1600" b="1" kern="1200" dirty="0"/>
            <a:t>libre choix de son médecin et de sa pratique de médecine générale</a:t>
          </a:r>
          <a:r>
            <a:rPr lang="fr-BE" sz="1600" kern="1200" dirty="0"/>
            <a:t>, c'est un droit du patient. </a:t>
          </a:r>
          <a:endParaRPr lang="en-US" sz="1600" kern="1200" dirty="0"/>
        </a:p>
      </dsp:txBody>
      <dsp:txXfrm>
        <a:off x="0" y="671"/>
        <a:ext cx="6462354" cy="786192"/>
      </dsp:txXfrm>
    </dsp:sp>
    <dsp:sp modelId="{83806D2C-2D3C-45AC-8E52-2A9349D4D1B1}">
      <dsp:nvSpPr>
        <dsp:cNvPr id="0" name=""/>
        <dsp:cNvSpPr/>
      </dsp:nvSpPr>
      <dsp:spPr>
        <a:xfrm>
          <a:off x="0" y="786863"/>
          <a:ext cx="6462354"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5A1FF3-B27E-4E44-8E51-F49092CA3DB6}">
      <dsp:nvSpPr>
        <dsp:cNvPr id="0" name=""/>
        <dsp:cNvSpPr/>
      </dsp:nvSpPr>
      <dsp:spPr>
        <a:xfrm>
          <a:off x="0" y="786863"/>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kern="1200" dirty="0"/>
            <a:t>Le médecin généraliste conserve sa </a:t>
          </a:r>
          <a:r>
            <a:rPr lang="fr-FR" sz="1600" b="1" kern="1200" dirty="0"/>
            <a:t>liberté dans l'organisation de sa pratique</a:t>
          </a:r>
          <a:r>
            <a:rPr lang="nl-NL" sz="1600" kern="1200" dirty="0"/>
            <a:t>;</a:t>
          </a:r>
          <a:endParaRPr lang="en-US" sz="1600" kern="1200" dirty="0"/>
        </a:p>
      </dsp:txBody>
      <dsp:txXfrm>
        <a:off x="0" y="786863"/>
        <a:ext cx="6462354" cy="786192"/>
      </dsp:txXfrm>
    </dsp:sp>
    <dsp:sp modelId="{DECCD4FA-F600-4FFF-8050-A94737437D46}">
      <dsp:nvSpPr>
        <dsp:cNvPr id="0" name=""/>
        <dsp:cNvSpPr/>
      </dsp:nvSpPr>
      <dsp:spPr>
        <a:xfrm>
          <a:off x="0" y="1573055"/>
          <a:ext cx="646235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CEFC49-E19D-4D41-AB7C-3D9ACA7FFAB4}">
      <dsp:nvSpPr>
        <dsp:cNvPr id="0" name=""/>
        <dsp:cNvSpPr/>
      </dsp:nvSpPr>
      <dsp:spPr>
        <a:xfrm>
          <a:off x="0" y="1573055"/>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Un </a:t>
          </a:r>
          <a:r>
            <a:rPr lang="fr-BE" sz="1600" b="1" kern="1200" dirty="0"/>
            <a:t>médecin généraliste référent</a:t>
          </a:r>
          <a:r>
            <a:rPr lang="fr-BE" sz="1600" kern="1200" dirty="0"/>
            <a:t> au sein de la pratique </a:t>
          </a:r>
          <a:r>
            <a:rPr lang="fr-BE" sz="1600" kern="1200" dirty="0" err="1"/>
            <a:t>MGpour</a:t>
          </a:r>
          <a:r>
            <a:rPr lang="fr-BE" sz="1600" kern="1200" dirty="0"/>
            <a:t> les patients souffrant de maladies chroniques ou ayant des besoins de soins plus importants est nécessaire pour des soins de médecine générale de qualité </a:t>
          </a:r>
          <a:endParaRPr lang="en-US" sz="1600" kern="1200" dirty="0"/>
        </a:p>
      </dsp:txBody>
      <dsp:txXfrm>
        <a:off x="0" y="1573055"/>
        <a:ext cx="6462354" cy="786192"/>
      </dsp:txXfrm>
    </dsp:sp>
    <dsp:sp modelId="{28349032-4F22-4380-A9FC-E204C02E0D1B}">
      <dsp:nvSpPr>
        <dsp:cNvPr id="0" name=""/>
        <dsp:cNvSpPr/>
      </dsp:nvSpPr>
      <dsp:spPr>
        <a:xfrm>
          <a:off x="0" y="2359247"/>
          <a:ext cx="646235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BBFA44-9020-443A-9AEC-FAB6F916BEFA}">
      <dsp:nvSpPr>
        <dsp:cNvPr id="0" name=""/>
        <dsp:cNvSpPr/>
      </dsp:nvSpPr>
      <dsp:spPr>
        <a:xfrm>
          <a:off x="0" y="2359247"/>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La pratique de médecine générale définit la </a:t>
          </a:r>
          <a:r>
            <a:rPr lang="fr-BE" sz="1600" b="1" kern="1200" dirty="0"/>
            <a:t>zone géographique</a:t>
          </a:r>
          <a:r>
            <a:rPr lang="fr-BE" sz="1600" kern="1200" dirty="0"/>
            <a:t> dans laquelle elle opère.</a:t>
          </a:r>
          <a:endParaRPr lang="en-US" sz="1600" kern="1200" dirty="0"/>
        </a:p>
      </dsp:txBody>
      <dsp:txXfrm>
        <a:off x="0" y="2359247"/>
        <a:ext cx="6462354" cy="786192"/>
      </dsp:txXfrm>
    </dsp:sp>
    <dsp:sp modelId="{F2580550-0431-40BD-A64C-007D19F973FE}">
      <dsp:nvSpPr>
        <dsp:cNvPr id="0" name=""/>
        <dsp:cNvSpPr/>
      </dsp:nvSpPr>
      <dsp:spPr>
        <a:xfrm>
          <a:off x="0" y="3145440"/>
          <a:ext cx="646235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4FCF1E-1D43-4A0C-BE08-43081EA40A3E}">
      <dsp:nvSpPr>
        <dsp:cNvPr id="0" name=""/>
        <dsp:cNvSpPr/>
      </dsp:nvSpPr>
      <dsp:spPr>
        <a:xfrm>
          <a:off x="0" y="3145440"/>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Le patient a le </a:t>
          </a:r>
          <a:r>
            <a:rPr lang="fr-BE" sz="1600" b="1" kern="1200" dirty="0"/>
            <a:t>droit d’être informé</a:t>
          </a:r>
          <a:r>
            <a:rPr lang="fr-BE" sz="1600" kern="1200" dirty="0"/>
            <a:t> de la répartition des tâches au sein de la pratique de MG.</a:t>
          </a:r>
          <a:endParaRPr lang="en-US" sz="1600" kern="1200" dirty="0"/>
        </a:p>
      </dsp:txBody>
      <dsp:txXfrm>
        <a:off x="0" y="3145440"/>
        <a:ext cx="6462354" cy="786192"/>
      </dsp:txXfrm>
    </dsp:sp>
    <dsp:sp modelId="{9349972F-5BCA-41F5-A34D-1BD2ACA5EDB2}">
      <dsp:nvSpPr>
        <dsp:cNvPr id="0" name=""/>
        <dsp:cNvSpPr/>
      </dsp:nvSpPr>
      <dsp:spPr>
        <a:xfrm>
          <a:off x="0" y="3931632"/>
          <a:ext cx="6462354"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DAEFE-E73F-4022-B2A8-6F4FD1A329EA}">
      <dsp:nvSpPr>
        <dsp:cNvPr id="0" name=""/>
        <dsp:cNvSpPr/>
      </dsp:nvSpPr>
      <dsp:spPr>
        <a:xfrm>
          <a:off x="0" y="3931632"/>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Les </a:t>
          </a:r>
          <a:r>
            <a:rPr lang="fr-BE" sz="1600" b="1" kern="1200" dirty="0"/>
            <a:t>heures d'ouverture</a:t>
          </a:r>
          <a:r>
            <a:rPr lang="fr-BE" sz="1600" kern="1200" dirty="0"/>
            <a:t> de la pratique de médecine générale sont </a:t>
          </a:r>
          <a:r>
            <a:rPr lang="fr-BE" sz="1600" b="1" kern="1200" dirty="0"/>
            <a:t>alignées sur le service de garde.</a:t>
          </a:r>
          <a:endParaRPr lang="en-US" sz="1600" b="1" kern="1200" dirty="0"/>
        </a:p>
      </dsp:txBody>
      <dsp:txXfrm>
        <a:off x="0" y="3931632"/>
        <a:ext cx="6462354" cy="786192"/>
      </dsp:txXfrm>
    </dsp:sp>
    <dsp:sp modelId="{1C08F7E1-9B2D-4ACF-BE86-D69196353B9D}">
      <dsp:nvSpPr>
        <dsp:cNvPr id="0" name=""/>
        <dsp:cNvSpPr/>
      </dsp:nvSpPr>
      <dsp:spPr>
        <a:xfrm>
          <a:off x="0" y="4717824"/>
          <a:ext cx="646235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EC9013-0A25-4561-B6CD-7C15D2CE9DC8}">
      <dsp:nvSpPr>
        <dsp:cNvPr id="0" name=""/>
        <dsp:cNvSpPr/>
      </dsp:nvSpPr>
      <dsp:spPr>
        <a:xfrm>
          <a:off x="0" y="4717824"/>
          <a:ext cx="6462354"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BE" sz="1600" kern="1200" dirty="0"/>
            <a:t>Les pratiques de médecine générales offrent une </a:t>
          </a:r>
          <a:r>
            <a:rPr lang="fr-BE" sz="1600" b="1" kern="1200" dirty="0"/>
            <a:t>offre quotidienne suffisante pour les consultations programmées et non programmées, les téléconsultations et les visites à domicile. </a:t>
          </a:r>
          <a:endParaRPr lang="en-US" sz="1600" kern="1200" dirty="0"/>
        </a:p>
      </dsp:txBody>
      <dsp:txXfrm>
        <a:off x="0" y="4717824"/>
        <a:ext cx="6462354" cy="786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7BDA6-1735-4212-8846-8D46B193B1A7}">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74329D-323B-4448-B275-F77FF67E1F74}">
      <dsp:nvSpPr>
        <dsp:cNvPr id="0" name=""/>
        <dsp:cNvSpPr/>
      </dsp:nvSpPr>
      <dsp:spPr>
        <a:xfrm>
          <a:off x="0" y="2687"/>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Un DMG </a:t>
          </a:r>
          <a:r>
            <a:rPr lang="fr-BE" sz="1500" b="1" kern="1200" dirty="0"/>
            <a:t>pour définir la patientèle sous la responsabilité de la pratique de médecine générale</a:t>
          </a:r>
          <a:r>
            <a:rPr lang="fr-BE" sz="1500" kern="1200" dirty="0"/>
            <a:t> est nécessaire</a:t>
          </a:r>
          <a:endParaRPr lang="en-US" sz="1500" kern="1200" dirty="0"/>
        </a:p>
      </dsp:txBody>
      <dsp:txXfrm>
        <a:off x="0" y="2687"/>
        <a:ext cx="6263640" cy="916552"/>
      </dsp:txXfrm>
    </dsp:sp>
    <dsp:sp modelId="{904D0699-83F8-41B0-BF07-4F7B4C1B3F11}">
      <dsp:nvSpPr>
        <dsp:cNvPr id="0" name=""/>
        <dsp:cNvSpPr/>
      </dsp:nvSpPr>
      <dsp:spPr>
        <a:xfrm>
          <a:off x="0" y="919239"/>
          <a:ext cx="6263640"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97BFE9-D8A4-4719-AC92-2F3B59F8B68A}">
      <dsp:nvSpPr>
        <dsp:cNvPr id="0" name=""/>
        <dsp:cNvSpPr/>
      </dsp:nvSpPr>
      <dsp:spPr>
        <a:xfrm>
          <a:off x="0" y="919239"/>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Des mesures incitatives pour le DMG devraient être intégrées à la fois pour les pratiques de médecine générale et pour les patients. </a:t>
          </a:r>
          <a:endParaRPr lang="en-US" sz="1500" kern="1200" dirty="0"/>
        </a:p>
      </dsp:txBody>
      <dsp:txXfrm>
        <a:off x="0" y="919239"/>
        <a:ext cx="6263640" cy="916552"/>
      </dsp:txXfrm>
    </dsp:sp>
    <dsp:sp modelId="{15E7632B-8C30-4E16-A509-6A1E75DF80CB}">
      <dsp:nvSpPr>
        <dsp:cNvPr id="0" name=""/>
        <dsp:cNvSpPr/>
      </dsp:nvSpPr>
      <dsp:spPr>
        <a:xfrm>
          <a:off x="0" y="1835791"/>
          <a:ext cx="6263640"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3A5F4E-28D1-4FEA-8F0B-7829B22EF73A}">
      <dsp:nvSpPr>
        <dsp:cNvPr id="0" name=""/>
        <dsp:cNvSpPr/>
      </dsp:nvSpPr>
      <dsp:spPr>
        <a:xfrm>
          <a:off x="0" y="1835791"/>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Le </a:t>
          </a:r>
          <a:r>
            <a:rPr lang="fr-BE" sz="1500" b="1" kern="1200" dirty="0"/>
            <a:t>DMI est correctement tenu à jour </a:t>
          </a:r>
          <a:r>
            <a:rPr lang="fr-BE" sz="1500" kern="1200" dirty="0"/>
            <a:t>par tous les prestataires de soins de santé au sein de la pratique, avec une </a:t>
          </a:r>
          <a:r>
            <a:rPr lang="fr-BE" sz="1500" b="1" kern="1200" dirty="0"/>
            <a:t>accessibilité appropriée </a:t>
          </a:r>
          <a:r>
            <a:rPr lang="fr-BE" sz="1500" kern="1200" dirty="0"/>
            <a:t>en fonction des rôles des prestataires de soins et profils de soutien dans la pratique</a:t>
          </a:r>
          <a:endParaRPr lang="en-US" sz="1500" kern="1200" dirty="0"/>
        </a:p>
      </dsp:txBody>
      <dsp:txXfrm>
        <a:off x="0" y="1835791"/>
        <a:ext cx="6263640" cy="916552"/>
      </dsp:txXfrm>
    </dsp:sp>
    <dsp:sp modelId="{0D9782D2-97A0-4401-AB45-151979BD8CEE}">
      <dsp:nvSpPr>
        <dsp:cNvPr id="0" name=""/>
        <dsp:cNvSpPr/>
      </dsp:nvSpPr>
      <dsp:spPr>
        <a:xfrm>
          <a:off x="0" y="2752344"/>
          <a:ext cx="6263640"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A49861-9830-4495-95BF-3622553FA9ED}">
      <dsp:nvSpPr>
        <dsp:cNvPr id="0" name=""/>
        <dsp:cNvSpPr/>
      </dsp:nvSpPr>
      <dsp:spPr>
        <a:xfrm>
          <a:off x="0" y="2752344"/>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La collaboration au sein de la médecine générale selon les </a:t>
          </a:r>
          <a:r>
            <a:rPr lang="fr-BE" sz="1500" b="1" kern="1200" dirty="0"/>
            <a:t>lignes directrices EBP</a:t>
          </a:r>
          <a:r>
            <a:rPr lang="fr-BE" sz="1500" kern="1200" dirty="0"/>
            <a:t>, comme fil rouge pour une gestion de qualité de la pratique. </a:t>
          </a:r>
          <a:endParaRPr lang="en-US" sz="1500" kern="1200" dirty="0"/>
        </a:p>
      </dsp:txBody>
      <dsp:txXfrm>
        <a:off x="0" y="2752344"/>
        <a:ext cx="6263640" cy="916552"/>
      </dsp:txXfrm>
    </dsp:sp>
    <dsp:sp modelId="{16F58728-8C32-4E06-9E43-3FD1F7001242}">
      <dsp:nvSpPr>
        <dsp:cNvPr id="0" name=""/>
        <dsp:cNvSpPr/>
      </dsp:nvSpPr>
      <dsp:spPr>
        <a:xfrm>
          <a:off x="0" y="3668896"/>
          <a:ext cx="6263640"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C9C1D0-5BA9-4360-BB9C-EFEA4A542E0C}">
      <dsp:nvSpPr>
        <dsp:cNvPr id="0" name=""/>
        <dsp:cNvSpPr/>
      </dsp:nvSpPr>
      <dsp:spPr>
        <a:xfrm>
          <a:off x="0" y="3668896"/>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Des mesures </a:t>
          </a:r>
          <a:r>
            <a:rPr lang="fr-BE" sz="1500" b="1" kern="1200" dirty="0"/>
            <a:t>incitatives</a:t>
          </a:r>
          <a:r>
            <a:rPr lang="fr-BE" sz="1500" kern="1200" dirty="0"/>
            <a:t> doivent être prévues pour </a:t>
          </a:r>
          <a:r>
            <a:rPr lang="fr-BE" sz="1500" b="1" kern="1200" dirty="0"/>
            <a:t>encourager la continuité</a:t>
          </a:r>
          <a:r>
            <a:rPr lang="fr-BE" sz="1500" kern="1200" dirty="0"/>
            <a:t>, tant pour les pratiques de médecine générales que pour les patients, par exemple par le biais du DMG.</a:t>
          </a:r>
          <a:endParaRPr lang="en-US" sz="1500" kern="1200" dirty="0"/>
        </a:p>
      </dsp:txBody>
      <dsp:txXfrm>
        <a:off x="0" y="3668896"/>
        <a:ext cx="6263640" cy="916552"/>
      </dsp:txXfrm>
    </dsp:sp>
    <dsp:sp modelId="{C1E60DEE-1785-49DF-BF19-0C93377C602F}">
      <dsp:nvSpPr>
        <dsp:cNvPr id="0" name=""/>
        <dsp:cNvSpPr/>
      </dsp:nvSpPr>
      <dsp:spPr>
        <a:xfrm>
          <a:off x="0" y="4585448"/>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92341-53E5-4E2D-921E-ABC4A0986FE2}">
      <dsp:nvSpPr>
        <dsp:cNvPr id="0" name=""/>
        <dsp:cNvSpPr/>
      </dsp:nvSpPr>
      <dsp:spPr>
        <a:xfrm>
          <a:off x="0" y="4585448"/>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BE" sz="1500" kern="1200" dirty="0"/>
            <a:t>L'application de la réglementation du tiers payant, l'élimination de la part personnelle (copaiement) et le conventionnement de prestataires de soins sont souhaitables dans le cadre de</a:t>
          </a:r>
          <a:r>
            <a:rPr lang="fr-BE" sz="1500" b="1" kern="1200" dirty="0"/>
            <a:t> soins primaires accessibles </a:t>
          </a:r>
          <a:r>
            <a:rPr lang="nl-NL" sz="1500" kern="1200" dirty="0"/>
            <a:t>.</a:t>
          </a:r>
          <a:endParaRPr lang="en-US" sz="1500" kern="1200" dirty="0"/>
        </a:p>
      </dsp:txBody>
      <dsp:txXfrm>
        <a:off x="0" y="4585448"/>
        <a:ext cx="6263640" cy="9165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B61AB-7F17-4F77-A406-CD8B5CDFDF5D}">
      <dsp:nvSpPr>
        <dsp:cNvPr id="0" name=""/>
        <dsp:cNvSpPr/>
      </dsp:nvSpPr>
      <dsp:spPr>
        <a:xfrm>
          <a:off x="0" y="1117268"/>
          <a:ext cx="3808268" cy="32701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err="1"/>
            <a:t>Thème</a:t>
          </a:r>
          <a:r>
            <a:rPr lang="en-GB" sz="3200" kern="1200" dirty="0"/>
            <a:t> 4 -</a:t>
          </a:r>
          <a:br>
            <a:rPr lang="en-GB" sz="3200" kern="1200" dirty="0"/>
          </a:br>
          <a:r>
            <a:rPr lang="en-GB" sz="3200" kern="1200" dirty="0" err="1">
              <a:solidFill>
                <a:schemeClr val="bg1"/>
              </a:solidFill>
            </a:rPr>
            <a:t>Tâches</a:t>
          </a:r>
          <a:r>
            <a:rPr lang="en-GB" sz="3200" kern="1200" dirty="0">
              <a:solidFill>
                <a:schemeClr val="bg1"/>
              </a:solidFill>
            </a:rPr>
            <a:t> sous-</a:t>
          </a:r>
          <a:r>
            <a:rPr lang="en-GB" sz="3200" kern="1200" dirty="0" err="1">
              <a:solidFill>
                <a:schemeClr val="bg1"/>
              </a:solidFill>
            </a:rPr>
            <a:t>financées</a:t>
          </a:r>
          <a:r>
            <a:rPr lang="en-GB" sz="3200" kern="1200" dirty="0">
              <a:solidFill>
                <a:schemeClr val="bg1"/>
              </a:solidFill>
            </a:rPr>
            <a:t> </a:t>
          </a:r>
          <a:r>
            <a:rPr lang="en-GB" sz="3200" kern="1200" dirty="0" err="1">
              <a:solidFill>
                <a:schemeClr val="bg1"/>
              </a:solidFill>
            </a:rPr>
            <a:t>ou</a:t>
          </a:r>
          <a:r>
            <a:rPr lang="en-GB" sz="3200" kern="1200" dirty="0">
              <a:solidFill>
                <a:schemeClr val="bg1"/>
              </a:solidFill>
            </a:rPr>
            <a:t> non </a:t>
          </a:r>
          <a:r>
            <a:rPr lang="en-GB" sz="3200" kern="1200" dirty="0" err="1">
              <a:solidFill>
                <a:schemeClr val="bg1"/>
              </a:solidFill>
            </a:rPr>
            <a:t>financées</a:t>
          </a:r>
          <a:r>
            <a:rPr lang="en-GB" sz="3200" kern="1200" dirty="0">
              <a:solidFill>
                <a:schemeClr val="bg1"/>
              </a:solidFill>
            </a:rPr>
            <a:t> GP (cabinet) </a:t>
          </a:r>
          <a:br>
            <a:rPr lang="en-GB" sz="3200" kern="1200" dirty="0"/>
          </a:br>
          <a:endParaRPr lang="en-GB" sz="3200" kern="1200" dirty="0"/>
        </a:p>
      </dsp:txBody>
      <dsp:txXfrm>
        <a:off x="159636" y="1276904"/>
        <a:ext cx="3488996" cy="29508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5C7F6-940A-4DDC-A9C0-E8AFB3932C43}">
      <dsp:nvSpPr>
        <dsp:cNvPr id="0" name=""/>
        <dsp:cNvSpPr/>
      </dsp:nvSpPr>
      <dsp:spPr>
        <a:xfrm>
          <a:off x="543175" y="1908"/>
          <a:ext cx="1617903" cy="97074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consultations de longue durée et complexes</a:t>
          </a:r>
          <a:endParaRPr lang="en-US" sz="1400" kern="1200" dirty="0"/>
        </a:p>
      </dsp:txBody>
      <dsp:txXfrm>
        <a:off x="543175" y="1908"/>
        <a:ext cx="1617903" cy="970741"/>
      </dsp:txXfrm>
    </dsp:sp>
    <dsp:sp modelId="{C1BF194B-F9D7-49E8-A3C9-8935118F1C86}">
      <dsp:nvSpPr>
        <dsp:cNvPr id="0" name=""/>
        <dsp:cNvSpPr/>
      </dsp:nvSpPr>
      <dsp:spPr>
        <a:xfrm>
          <a:off x="2322868" y="1908"/>
          <a:ext cx="1617903" cy="97074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Tâches administratives médicales et gestion des dossiers</a:t>
          </a:r>
          <a:endParaRPr lang="en-US" sz="1400" kern="1200"/>
        </a:p>
      </dsp:txBody>
      <dsp:txXfrm>
        <a:off x="2322868" y="1908"/>
        <a:ext cx="1617903" cy="970741"/>
      </dsp:txXfrm>
    </dsp:sp>
    <dsp:sp modelId="{8C929751-6245-4682-BECB-27A46B91942E}">
      <dsp:nvSpPr>
        <dsp:cNvPr id="0" name=""/>
        <dsp:cNvSpPr/>
      </dsp:nvSpPr>
      <dsp:spPr>
        <a:xfrm>
          <a:off x="4102561" y="1908"/>
          <a:ext cx="1617903" cy="97074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Concertation inter/pluri-</a:t>
          </a:r>
          <a:r>
            <a:rPr lang="en-GB" sz="1400" kern="1200" dirty="0" err="1"/>
            <a:t>disciplinaire</a:t>
          </a:r>
          <a:endParaRPr lang="en-US" sz="1400" kern="1200" dirty="0"/>
        </a:p>
      </dsp:txBody>
      <dsp:txXfrm>
        <a:off x="4102561" y="1908"/>
        <a:ext cx="1617903" cy="970741"/>
      </dsp:txXfrm>
    </dsp:sp>
    <dsp:sp modelId="{6A472A2A-4334-4E32-B0C9-669DAA87D6CD}">
      <dsp:nvSpPr>
        <dsp:cNvPr id="0" name=""/>
        <dsp:cNvSpPr/>
      </dsp:nvSpPr>
      <dsp:spPr>
        <a:xfrm>
          <a:off x="543175" y="1134440"/>
          <a:ext cx="1617903" cy="97074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Concertation sur la pratique et coordination des </a:t>
          </a:r>
          <a:r>
            <a:rPr lang="en-GB" sz="1400" kern="1200" dirty="0" err="1"/>
            <a:t>soins</a:t>
          </a:r>
          <a:endParaRPr lang="en-US" sz="1400" kern="1200" dirty="0"/>
        </a:p>
      </dsp:txBody>
      <dsp:txXfrm>
        <a:off x="543175" y="1134440"/>
        <a:ext cx="1617903" cy="970741"/>
      </dsp:txXfrm>
    </dsp:sp>
    <dsp:sp modelId="{CADAC369-B198-46A4-8962-A629F418AF80}">
      <dsp:nvSpPr>
        <dsp:cNvPr id="0" name=""/>
        <dsp:cNvSpPr/>
      </dsp:nvSpPr>
      <dsp:spPr>
        <a:xfrm>
          <a:off x="2322868" y="1134440"/>
          <a:ext cx="1617903" cy="97074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Prévention</a:t>
          </a:r>
          <a:endParaRPr lang="en-US" sz="1400" kern="1200"/>
        </a:p>
      </dsp:txBody>
      <dsp:txXfrm>
        <a:off x="2322868" y="1134440"/>
        <a:ext cx="1617903" cy="970741"/>
      </dsp:txXfrm>
    </dsp:sp>
    <dsp:sp modelId="{4CC269E9-F485-4E38-A2B6-4B3824ADD9C8}">
      <dsp:nvSpPr>
        <dsp:cNvPr id="0" name=""/>
        <dsp:cNvSpPr/>
      </dsp:nvSpPr>
      <dsp:spPr>
        <a:xfrm>
          <a:off x="4102561" y="1134440"/>
          <a:ext cx="1617903" cy="97074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(certains) actes techniques</a:t>
          </a:r>
          <a:endParaRPr lang="en-US" sz="1400" kern="1200"/>
        </a:p>
      </dsp:txBody>
      <dsp:txXfrm>
        <a:off x="4102561" y="1134440"/>
        <a:ext cx="1617903" cy="970741"/>
      </dsp:txXfrm>
    </dsp:sp>
    <dsp:sp modelId="{A708BD1C-DDB3-4193-8A03-EF129324744F}">
      <dsp:nvSpPr>
        <dsp:cNvPr id="0" name=""/>
        <dsp:cNvSpPr/>
      </dsp:nvSpPr>
      <dsp:spPr>
        <a:xfrm>
          <a:off x="543175" y="2266973"/>
          <a:ext cx="1617903" cy="97074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Visites à domicile</a:t>
          </a:r>
          <a:endParaRPr lang="en-US" sz="1400" kern="1200"/>
        </a:p>
      </dsp:txBody>
      <dsp:txXfrm>
        <a:off x="543175" y="2266973"/>
        <a:ext cx="1617903" cy="970741"/>
      </dsp:txXfrm>
    </dsp:sp>
    <dsp:sp modelId="{F06ADE65-1A3B-459C-9E19-167D02732F5C}">
      <dsp:nvSpPr>
        <dsp:cNvPr id="0" name=""/>
        <dsp:cNvSpPr/>
      </dsp:nvSpPr>
      <dsp:spPr>
        <a:xfrm>
          <a:off x="2322868" y="2266973"/>
          <a:ext cx="1617903" cy="97074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err="1"/>
            <a:t>Soutien</a:t>
          </a:r>
          <a:r>
            <a:rPr lang="en-GB" sz="1400" kern="1200" dirty="0"/>
            <a:t> au triage, à </a:t>
          </a:r>
          <a:r>
            <a:rPr lang="en-GB" sz="1400" kern="1200" dirty="0" err="1"/>
            <a:t>l'accueil</a:t>
          </a:r>
          <a:r>
            <a:rPr lang="en-GB" sz="1400" kern="1200" dirty="0"/>
            <a:t>, </a:t>
          </a:r>
          <a:r>
            <a:rPr lang="en-GB" sz="1400" kern="1200" dirty="0" err="1"/>
            <a:t>infirmière</a:t>
          </a:r>
          <a:r>
            <a:rPr lang="en-GB" sz="1400" kern="1200" dirty="0"/>
            <a:t>,...</a:t>
          </a:r>
          <a:endParaRPr lang="en-US" sz="1400" kern="1200" dirty="0"/>
        </a:p>
      </dsp:txBody>
      <dsp:txXfrm>
        <a:off x="2322868" y="2266973"/>
        <a:ext cx="1617903" cy="970741"/>
      </dsp:txXfrm>
    </dsp:sp>
    <dsp:sp modelId="{2387528D-3755-4E93-BA08-7295AE54C3C2}">
      <dsp:nvSpPr>
        <dsp:cNvPr id="0" name=""/>
        <dsp:cNvSpPr/>
      </dsp:nvSpPr>
      <dsp:spPr>
        <a:xfrm>
          <a:off x="4102561" y="2266973"/>
          <a:ext cx="1617903" cy="97074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err="1"/>
            <a:t>Qualité</a:t>
          </a:r>
          <a:r>
            <a:rPr lang="en-GB" sz="1400" kern="1200" dirty="0"/>
            <a:t> : formation, revue de la </a:t>
          </a:r>
          <a:r>
            <a:rPr lang="en-GB" sz="1400" kern="1200" dirty="0" err="1"/>
            <a:t>littérature</a:t>
          </a:r>
          <a:r>
            <a:rPr lang="en-GB" sz="1400" kern="1200" dirty="0"/>
            <a:t>, </a:t>
          </a:r>
          <a:r>
            <a:rPr lang="en-GB" sz="1400" kern="1200" dirty="0" err="1"/>
            <a:t>projets</a:t>
          </a:r>
          <a:r>
            <a:rPr lang="en-GB" sz="1400" kern="1200" dirty="0"/>
            <a:t>, ...</a:t>
          </a:r>
          <a:endParaRPr lang="en-US" sz="1400" kern="1200" dirty="0"/>
        </a:p>
      </dsp:txBody>
      <dsp:txXfrm>
        <a:off x="4102561" y="2266973"/>
        <a:ext cx="1617903" cy="970741"/>
      </dsp:txXfrm>
    </dsp:sp>
    <dsp:sp modelId="{38B4F6AA-2C96-4215-8929-3111459E8486}">
      <dsp:nvSpPr>
        <dsp:cNvPr id="0" name=""/>
        <dsp:cNvSpPr/>
      </dsp:nvSpPr>
      <dsp:spPr>
        <a:xfrm>
          <a:off x="543175" y="3399505"/>
          <a:ext cx="1617903" cy="97074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Représentation professionnelle</a:t>
          </a:r>
          <a:endParaRPr lang="en-US" sz="1400" kern="1200"/>
        </a:p>
      </dsp:txBody>
      <dsp:txXfrm>
        <a:off x="543175" y="3399505"/>
        <a:ext cx="1617903" cy="970741"/>
      </dsp:txXfrm>
    </dsp:sp>
    <dsp:sp modelId="{20C62A47-107B-4D62-868B-CF4076D6AD84}">
      <dsp:nvSpPr>
        <dsp:cNvPr id="0" name=""/>
        <dsp:cNvSpPr/>
      </dsp:nvSpPr>
      <dsp:spPr>
        <a:xfrm>
          <a:off x="2322868" y="3399505"/>
          <a:ext cx="1617903" cy="97074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Activités dans le domaine de la santé publique</a:t>
          </a:r>
          <a:endParaRPr lang="en-US" sz="1400" kern="1200"/>
        </a:p>
      </dsp:txBody>
      <dsp:txXfrm>
        <a:off x="2322868" y="3399505"/>
        <a:ext cx="1617903" cy="970741"/>
      </dsp:txXfrm>
    </dsp:sp>
    <dsp:sp modelId="{74666CDF-80C7-484E-BBA3-8ADF4BDE998A}">
      <dsp:nvSpPr>
        <dsp:cNvPr id="0" name=""/>
        <dsp:cNvSpPr/>
      </dsp:nvSpPr>
      <dsp:spPr>
        <a:xfrm>
          <a:off x="4102561" y="3399505"/>
          <a:ext cx="1617903" cy="97074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Soins proactifs</a:t>
          </a:r>
          <a:endParaRPr lang="en-US" sz="1400" kern="1200"/>
        </a:p>
      </dsp:txBody>
      <dsp:txXfrm>
        <a:off x="4102561" y="3399505"/>
        <a:ext cx="1617903" cy="970741"/>
      </dsp:txXfrm>
    </dsp:sp>
    <dsp:sp modelId="{DF7EC558-91AF-4639-93F9-0EC3965534EE}">
      <dsp:nvSpPr>
        <dsp:cNvPr id="0" name=""/>
        <dsp:cNvSpPr/>
      </dsp:nvSpPr>
      <dsp:spPr>
        <a:xfrm>
          <a:off x="2322868" y="4532037"/>
          <a:ext cx="1617903" cy="97074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err="1"/>
            <a:t>Disponibilité</a:t>
          </a:r>
          <a:r>
            <a:rPr lang="en-GB" sz="1400" kern="1200" dirty="0"/>
            <a:t> pendant le service de </a:t>
          </a:r>
          <a:r>
            <a:rPr lang="en-GB" sz="1400" kern="1200" dirty="0" err="1"/>
            <a:t>garde</a:t>
          </a:r>
          <a:endParaRPr lang="en-US" sz="1400" kern="1200" dirty="0"/>
        </a:p>
      </dsp:txBody>
      <dsp:txXfrm>
        <a:off x="2322868" y="4532037"/>
        <a:ext cx="1617903" cy="9707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C7834-0BB1-4DB7-A534-767843CBB33A}">
      <dsp:nvSpPr>
        <dsp:cNvPr id="0" name=""/>
        <dsp:cNvSpPr/>
      </dsp:nvSpPr>
      <dsp:spPr>
        <a:xfrm>
          <a:off x="1557164" y="9033"/>
          <a:ext cx="1510523" cy="136045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28000" b="-28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E9D95F-A242-4F2C-B585-FEA4B1A96FE3}">
      <dsp:nvSpPr>
        <dsp:cNvPr id="0" name=""/>
        <dsp:cNvSpPr/>
      </dsp:nvSpPr>
      <dsp:spPr>
        <a:xfrm>
          <a:off x="564387" y="1529022"/>
          <a:ext cx="4315781" cy="583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GB" sz="1600" kern="1200" dirty="0"/>
            <a:t>Tendance au </a:t>
          </a:r>
          <a:r>
            <a:rPr lang="en-GB" sz="1600" kern="1200" dirty="0" err="1"/>
            <a:t>financement</a:t>
          </a:r>
          <a:r>
            <a:rPr lang="en-GB" sz="1600" kern="1200" dirty="0"/>
            <a:t> par capitation </a:t>
          </a:r>
          <a:r>
            <a:rPr lang="en-GB" sz="1600" kern="1200" dirty="0" err="1"/>
            <a:t>pondérée</a:t>
          </a:r>
          <a:r>
            <a:rPr lang="en-GB" sz="1600" kern="1200" dirty="0"/>
            <a:t> </a:t>
          </a:r>
          <a:endParaRPr lang="en-US" sz="1600" kern="1200" dirty="0"/>
        </a:p>
      </dsp:txBody>
      <dsp:txXfrm>
        <a:off x="564387" y="1529022"/>
        <a:ext cx="4315781" cy="583053"/>
      </dsp:txXfrm>
    </dsp:sp>
    <dsp:sp modelId="{98307EBF-8480-4821-88A0-B995084EFBF8}">
      <dsp:nvSpPr>
        <dsp:cNvPr id="0" name=""/>
        <dsp:cNvSpPr/>
      </dsp:nvSpPr>
      <dsp:spPr>
        <a:xfrm>
          <a:off x="564387" y="2190478"/>
          <a:ext cx="4315781" cy="216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100000"/>
            </a:lnSpc>
            <a:spcBef>
              <a:spcPct val="0"/>
            </a:spcBef>
            <a:spcAft>
              <a:spcPct val="35000"/>
            </a:spcAft>
            <a:buNone/>
          </a:pPr>
          <a:r>
            <a:rPr lang="fr-FR" sz="1200" kern="1200" dirty="0"/>
            <a:t>La rémunération est proportionnelle à la gravité des soins.</a:t>
          </a:r>
          <a:endParaRPr lang="en-US" sz="1200" kern="1200" dirty="0"/>
        </a:p>
        <a:p>
          <a:pPr marL="0" lvl="0" indent="0" algn="l" defTabSz="533400">
            <a:lnSpc>
              <a:spcPct val="100000"/>
            </a:lnSpc>
            <a:spcBef>
              <a:spcPct val="0"/>
            </a:spcBef>
            <a:spcAft>
              <a:spcPct val="35000"/>
            </a:spcAft>
            <a:buNone/>
          </a:pPr>
          <a:r>
            <a:rPr lang="en-GB" sz="1200" kern="1200"/>
            <a:t>Par exemple, sur base des critères des maisons médicales, bien qu’ils ne sont pas encore optimaux.</a:t>
          </a:r>
          <a:endParaRPr lang="en-GB" sz="1200" kern="1200" dirty="0"/>
        </a:p>
        <a:p>
          <a:pPr marL="0" lvl="0" indent="0" algn="l" defTabSz="533400">
            <a:lnSpc>
              <a:spcPct val="100000"/>
            </a:lnSpc>
            <a:spcBef>
              <a:spcPct val="0"/>
            </a:spcBef>
            <a:spcAft>
              <a:spcPct val="35000"/>
            </a:spcAft>
            <a:buNone/>
          </a:pPr>
          <a:r>
            <a:rPr lang="en-GB" sz="1200" kern="1200"/>
            <a:t>Ou extension du DMG actuel ou “DMG augmenté" en cas de problèmes de santé mentale, de maladies chroniques, d'état palliatif, le nombre de patients avec origine migratoire ou en situation précaire</a:t>
          </a:r>
          <a:endParaRPr lang="en-GB" sz="1200" kern="1200" dirty="0"/>
        </a:p>
        <a:p>
          <a:pPr marL="0" lvl="0" indent="0" algn="l" defTabSz="533400">
            <a:lnSpc>
              <a:spcPct val="100000"/>
            </a:lnSpc>
            <a:spcBef>
              <a:spcPct val="0"/>
            </a:spcBef>
            <a:spcAft>
              <a:spcPct val="35000"/>
            </a:spcAft>
            <a:buNone/>
          </a:pPr>
          <a:r>
            <a:rPr lang="en-GB" sz="1200" kern="1200"/>
            <a:t>Possiblement dans 3-4 niveaux de sévérité des soins.</a:t>
          </a:r>
          <a:endParaRPr lang="en-GB" sz="1200" kern="1200" dirty="0"/>
        </a:p>
        <a:p>
          <a:pPr marL="0" lvl="0" indent="0" algn="l" defTabSz="533400">
            <a:lnSpc>
              <a:spcPct val="100000"/>
            </a:lnSpc>
            <a:spcBef>
              <a:spcPct val="0"/>
            </a:spcBef>
            <a:spcAft>
              <a:spcPct val="35000"/>
            </a:spcAft>
            <a:buNone/>
          </a:pPr>
          <a:r>
            <a:rPr lang="en-GB" sz="1200" kern="1200"/>
            <a:t>Simple sur le plan administratif, calcul et paiement automatisés.</a:t>
          </a:r>
          <a:endParaRPr lang="en-GB" sz="1200" kern="1200" dirty="0"/>
        </a:p>
        <a:p>
          <a:pPr marL="0" lvl="0" indent="0" algn="l" defTabSz="533400">
            <a:lnSpc>
              <a:spcPct val="100000"/>
            </a:lnSpc>
            <a:spcBef>
              <a:spcPct val="0"/>
            </a:spcBef>
            <a:spcAft>
              <a:spcPct val="35000"/>
            </a:spcAft>
            <a:buNone/>
          </a:pPr>
          <a:r>
            <a:rPr lang="en-GB" sz="1200" kern="1200" dirty="0" err="1"/>
            <a:t>Plutôt</a:t>
          </a:r>
          <a:r>
            <a:rPr lang="en-GB" sz="1200" kern="1200" dirty="0"/>
            <a:t> un </a:t>
          </a:r>
          <a:r>
            <a:rPr lang="en-GB" sz="1200" kern="1200" dirty="0" err="1"/>
            <a:t>paiement</a:t>
          </a:r>
          <a:r>
            <a:rPr lang="en-GB" sz="1200" kern="1200" dirty="0"/>
            <a:t> </a:t>
          </a:r>
          <a:r>
            <a:rPr lang="en-GB" sz="1200" kern="1200" dirty="0" err="1"/>
            <a:t>mensuel</a:t>
          </a:r>
          <a:r>
            <a:rPr lang="en-GB" sz="1200" kern="1200" dirty="0"/>
            <a:t> </a:t>
          </a:r>
          <a:r>
            <a:rPr lang="en-GB" sz="1200" kern="1200" dirty="0" err="1"/>
            <a:t>ou</a:t>
          </a:r>
          <a:r>
            <a:rPr lang="en-GB" sz="1200" kern="1200" dirty="0"/>
            <a:t> </a:t>
          </a:r>
          <a:r>
            <a:rPr lang="en-GB" sz="1200" kern="1200" dirty="0" err="1"/>
            <a:t>trimestriel</a:t>
          </a:r>
          <a:r>
            <a:rPr lang="en-GB" sz="1200" kern="1200" dirty="0"/>
            <a:t> </a:t>
          </a:r>
        </a:p>
      </dsp:txBody>
      <dsp:txXfrm>
        <a:off x="564387" y="2190478"/>
        <a:ext cx="4315781" cy="2162065"/>
      </dsp:txXfrm>
    </dsp:sp>
    <dsp:sp modelId="{618ED551-1D27-4352-8D78-198B20195ADE}">
      <dsp:nvSpPr>
        <dsp:cNvPr id="0" name=""/>
        <dsp:cNvSpPr/>
      </dsp:nvSpPr>
      <dsp:spPr>
        <a:xfrm>
          <a:off x="6514993" y="94551"/>
          <a:ext cx="1510523" cy="13604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9052E9-2105-4CD6-8D50-13AA04F5A8D3}">
      <dsp:nvSpPr>
        <dsp:cNvPr id="0" name=""/>
        <dsp:cNvSpPr/>
      </dsp:nvSpPr>
      <dsp:spPr>
        <a:xfrm>
          <a:off x="5635430" y="1529022"/>
          <a:ext cx="4315781" cy="583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GB" sz="1600" kern="1200" dirty="0"/>
            <a:t>Accord </a:t>
          </a:r>
          <a:r>
            <a:rPr lang="en-GB" sz="1600" kern="1200" dirty="0" err="1"/>
            <a:t>bilatéral</a:t>
          </a:r>
          <a:endParaRPr lang="en-GB" sz="1600" kern="1200" dirty="0"/>
        </a:p>
        <a:p>
          <a:pPr marL="0" lvl="0" indent="0" algn="l" defTabSz="711200">
            <a:lnSpc>
              <a:spcPct val="100000"/>
            </a:lnSpc>
            <a:spcBef>
              <a:spcPct val="0"/>
            </a:spcBef>
            <a:spcAft>
              <a:spcPct val="35000"/>
            </a:spcAft>
            <a:buNone/>
            <a:defRPr b="1"/>
          </a:pPr>
          <a:r>
            <a:rPr lang="en-GB" sz="1600" kern="1200" dirty="0"/>
            <a:t>(</a:t>
          </a:r>
          <a:r>
            <a:rPr lang="en-GB" sz="1600" kern="1200" dirty="0" err="1"/>
            <a:t>p.e.</a:t>
          </a:r>
          <a:r>
            <a:rPr lang="en-GB" sz="1600" kern="1200" dirty="0"/>
            <a:t> avec signature </a:t>
          </a:r>
          <a:r>
            <a:rPr lang="en-GB" sz="1600" kern="1200" dirty="0" err="1"/>
            <a:t>électronique</a:t>
          </a:r>
          <a:r>
            <a:rPr lang="en-GB" sz="1600" kern="1200" dirty="0"/>
            <a:t> du patient)</a:t>
          </a:r>
          <a:endParaRPr lang="en-US" sz="1600" kern="1200" dirty="0"/>
        </a:p>
      </dsp:txBody>
      <dsp:txXfrm>
        <a:off x="5635430" y="1529022"/>
        <a:ext cx="4315781" cy="583053"/>
      </dsp:txXfrm>
    </dsp:sp>
    <dsp:sp modelId="{204ADFF0-DD8B-4970-ABC0-FBD2AC50768A}">
      <dsp:nvSpPr>
        <dsp:cNvPr id="0" name=""/>
        <dsp:cNvSpPr/>
      </dsp:nvSpPr>
      <dsp:spPr>
        <a:xfrm>
          <a:off x="5635430" y="2190478"/>
          <a:ext cx="4315781" cy="216206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47F2-0562-46D0-ABBA-4BD9B5C7E5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B1AC03-F451-4359-B181-2940F2F3E5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60475A-14B2-4AEA-9340-D5105DD9BE13}"/>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95223696-13AF-45D4-BFF4-E67CD1FE0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D05E1E-C76D-4C60-A7E7-FFD6E427DA47}"/>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156226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8E30-D716-4F1D-B276-F38A93997D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FCBEAD-C3B9-433D-995D-287F63D6D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EBFD7D-66C6-48AB-A10C-FD57E8A8CEEB}"/>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88562FF9-F832-4F5E-BC81-E54A7F538E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512791-1BC6-4878-8CBE-314ACABD57BA}"/>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3637393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D22B13-D1EA-4018-A3D4-3CCDA4EF45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A89202-7475-4EE3-AF4F-1DBEDB3442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3CC527-E075-4786-9207-90A56D718DF5}"/>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76EFCBEA-0324-4833-A7BC-42D61E028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AC135C-F294-4851-AE58-F3AF33497AAF}"/>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60716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5367-382F-449E-B58E-5172F552FE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4BA9DA-E58D-45D8-AE1F-A92FEA20B4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08A670-89C2-43FA-9F46-2A66FC946EB6}"/>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F7019E70-8F6C-47D3-8627-484A0EBBE8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28E494-769F-4D40-8FC5-6225B7D50151}"/>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146243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43B3-3606-476E-86BF-FE4D6F139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F8D926-95BC-40C3-95DA-F49E84905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2CE7BD-AA2F-437C-A04D-09F6429F4AD4}"/>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7C05B7A6-553C-4E72-B9F5-E08E507A5C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2F1E60-5DF3-40E3-9D94-4C2F3956B883}"/>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129127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FE7A7-5B92-4BDF-AB75-8A67EF5A08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E8D718-80D4-4B7F-9323-B08CAF15C7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1D78CB-17CB-42EA-B431-3236C73603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3651C9-C65C-4263-ACE3-1ED2223D3217}"/>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6" name="Footer Placeholder 5">
            <a:extLst>
              <a:ext uri="{FF2B5EF4-FFF2-40B4-BE49-F238E27FC236}">
                <a16:creationId xmlns:a16="http://schemas.microsoft.com/office/drawing/2014/main" id="{4B5A3FBE-6B43-47A0-869F-73DBB038C9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7E634E-4221-4104-9642-52286D1304F8}"/>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365461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FA45-AF99-4438-8983-D9BFE1CB84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A6C90A-61DC-4485-A2DE-27EF4D97F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36DC76-5907-466C-8F42-6E6E150A14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D16082-325D-4AD9-B466-948CBD59EF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35C90C-B437-4A8C-847E-33FD2E4905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72801D-5CA9-4A9A-B9D5-EEF4C51A0A6A}"/>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8" name="Footer Placeholder 7">
            <a:extLst>
              <a:ext uri="{FF2B5EF4-FFF2-40B4-BE49-F238E27FC236}">
                <a16:creationId xmlns:a16="http://schemas.microsoft.com/office/drawing/2014/main" id="{E8BFD44C-9667-42DA-8515-E6531C0A0B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263F2B-8DB4-43A9-889A-7959C2266FE9}"/>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183812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D9BC8-8859-4C7D-88A2-27140310AC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6E2979-55B0-457D-AF5D-68473B1DA9A7}"/>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4" name="Footer Placeholder 3">
            <a:extLst>
              <a:ext uri="{FF2B5EF4-FFF2-40B4-BE49-F238E27FC236}">
                <a16:creationId xmlns:a16="http://schemas.microsoft.com/office/drawing/2014/main" id="{97E0C29F-2F4C-44A4-9477-68E737902A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29E5EC-0B53-41E5-8D1A-3442301DF82B}"/>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9618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5B44B-F00A-4183-9C1D-4EC8684AE6AA}"/>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3" name="Footer Placeholder 2">
            <a:extLst>
              <a:ext uri="{FF2B5EF4-FFF2-40B4-BE49-F238E27FC236}">
                <a16:creationId xmlns:a16="http://schemas.microsoft.com/office/drawing/2014/main" id="{BA37EDD1-B5AC-4166-9C37-0A0B60FCE8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FCC436-4A9D-4443-9D5A-C102CE347201}"/>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126414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9E81-58AA-47CA-9628-1600824779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7997D2-D7C1-43A5-A4DE-25864B8FC5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68F0CC-346E-43DE-8C09-784CF79BF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A3CE24-F75C-4B3F-A6D3-5565C25102E2}"/>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6" name="Footer Placeholder 5">
            <a:extLst>
              <a:ext uri="{FF2B5EF4-FFF2-40B4-BE49-F238E27FC236}">
                <a16:creationId xmlns:a16="http://schemas.microsoft.com/office/drawing/2014/main" id="{73BEF9C6-41E8-44D1-83DE-64640C3D20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5F72D0-A640-4715-8B2D-F8E90908F11F}"/>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518353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A818-720B-4602-99B4-45DE8DD63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DDFAFA-605C-411D-B86F-5BA1EAE46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0A8990-6B6C-4C12-9A14-0E44778EB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94E76-BDEB-4DA5-8EC9-3F718295BDC5}"/>
              </a:ext>
            </a:extLst>
          </p:cNvPr>
          <p:cNvSpPr>
            <a:spLocks noGrp="1"/>
          </p:cNvSpPr>
          <p:nvPr>
            <p:ph type="dt" sz="half" idx="10"/>
          </p:nvPr>
        </p:nvSpPr>
        <p:spPr/>
        <p:txBody>
          <a:bodyPr/>
          <a:lstStyle/>
          <a:p>
            <a:fld id="{62E7649F-56DC-4FA2-9253-8A0EAC2F2B8D}" type="datetimeFigureOut">
              <a:rPr lang="en-GB" smtClean="0"/>
              <a:t>16-12-2022</a:t>
            </a:fld>
            <a:endParaRPr lang="en-GB"/>
          </a:p>
        </p:txBody>
      </p:sp>
      <p:sp>
        <p:nvSpPr>
          <p:cNvPr id="6" name="Footer Placeholder 5">
            <a:extLst>
              <a:ext uri="{FF2B5EF4-FFF2-40B4-BE49-F238E27FC236}">
                <a16:creationId xmlns:a16="http://schemas.microsoft.com/office/drawing/2014/main" id="{5B6704E9-7B69-4362-9795-695779B7D6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91E585-2D1E-43FF-8EBF-D5B1FDF58991}"/>
              </a:ext>
            </a:extLst>
          </p:cNvPr>
          <p:cNvSpPr>
            <a:spLocks noGrp="1"/>
          </p:cNvSpPr>
          <p:nvPr>
            <p:ph type="sldNum" sz="quarter" idx="12"/>
          </p:nvPr>
        </p:nvSpPr>
        <p:spPr/>
        <p:txBody>
          <a:bodyPr/>
          <a:lstStyle/>
          <a:p>
            <a:fld id="{2E41D6E1-D404-497D-AFAC-376B52455284}" type="slidenum">
              <a:rPr lang="en-GB" smtClean="0"/>
              <a:t>‹#›</a:t>
            </a:fld>
            <a:endParaRPr lang="en-GB"/>
          </a:p>
        </p:txBody>
      </p:sp>
    </p:spTree>
    <p:extLst>
      <p:ext uri="{BB962C8B-B14F-4D97-AF65-F5344CB8AC3E}">
        <p14:creationId xmlns:p14="http://schemas.microsoft.com/office/powerpoint/2010/main" val="315025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E3587A-D8C2-48E9-9740-E0B297500B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ECB856-6CAD-4F89-BB18-E73721F14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6B510F-01CE-4932-9454-02E1BFDD48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7649F-56DC-4FA2-9253-8A0EAC2F2B8D}" type="datetimeFigureOut">
              <a:rPr lang="en-GB" smtClean="0"/>
              <a:t>16-12-2022</a:t>
            </a:fld>
            <a:endParaRPr lang="en-GB"/>
          </a:p>
        </p:txBody>
      </p:sp>
      <p:sp>
        <p:nvSpPr>
          <p:cNvPr id="5" name="Footer Placeholder 4">
            <a:extLst>
              <a:ext uri="{FF2B5EF4-FFF2-40B4-BE49-F238E27FC236}">
                <a16:creationId xmlns:a16="http://schemas.microsoft.com/office/drawing/2014/main" id="{EC9616DD-7F34-4121-9FB0-DBEAE0061D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0B252E-4412-4979-9605-CC8F1B541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1D6E1-D404-497D-AFAC-376B52455284}" type="slidenum">
              <a:rPr lang="en-GB" smtClean="0"/>
              <a:t>‹#›</a:t>
            </a:fld>
            <a:endParaRPr lang="en-GB"/>
          </a:p>
        </p:txBody>
      </p:sp>
    </p:spTree>
    <p:extLst>
      <p:ext uri="{BB962C8B-B14F-4D97-AF65-F5344CB8AC3E}">
        <p14:creationId xmlns:p14="http://schemas.microsoft.com/office/powerpoint/2010/main" val="2738714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andenbroucke.belgium.be/fr/vers-un-new-deal-pour-le-cabinet-de-m%C3%A9decin-g%C3%A9n%C3%A9ralist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3543280B-116D-489E-A257-C26E61EF271F}"/>
              </a:ext>
            </a:extLst>
          </p:cNvPr>
          <p:cNvSpPr>
            <a:spLocks noGrp="1"/>
          </p:cNvSpPr>
          <p:nvPr>
            <p:ph type="ctrTitle"/>
          </p:nvPr>
        </p:nvSpPr>
        <p:spPr>
          <a:xfrm>
            <a:off x="3315031" y="1380754"/>
            <a:ext cx="5561938" cy="2513516"/>
          </a:xfrm>
        </p:spPr>
        <p:txBody>
          <a:bodyPr>
            <a:noAutofit/>
          </a:bodyPr>
          <a:lstStyle/>
          <a:p>
            <a:r>
              <a:rPr lang="fr-FR" sz="4800" dirty="0"/>
              <a:t>Vers un New Deal pour le (cabinet de) médecin généraliste</a:t>
            </a:r>
            <a:endParaRPr lang="en-GB" sz="4800" dirty="0"/>
          </a:p>
        </p:txBody>
      </p:sp>
      <p:sp>
        <p:nvSpPr>
          <p:cNvPr id="3" name="Subtitle 2">
            <a:extLst>
              <a:ext uri="{FF2B5EF4-FFF2-40B4-BE49-F238E27FC236}">
                <a16:creationId xmlns:a16="http://schemas.microsoft.com/office/drawing/2014/main" id="{3CFDD795-E80A-4F84-BA93-09BF44D990D4}"/>
              </a:ext>
            </a:extLst>
          </p:cNvPr>
          <p:cNvSpPr>
            <a:spLocks noGrp="1"/>
          </p:cNvSpPr>
          <p:nvPr>
            <p:ph type="subTitle" idx="1"/>
          </p:nvPr>
        </p:nvSpPr>
        <p:spPr>
          <a:xfrm>
            <a:off x="3315031" y="4076802"/>
            <a:ext cx="5561938" cy="1534587"/>
          </a:xfrm>
        </p:spPr>
        <p:txBody>
          <a:bodyPr>
            <a:normAutofit/>
          </a:bodyPr>
          <a:lstStyle/>
          <a:p>
            <a:r>
              <a:rPr lang="en-GB" dirty="0" err="1"/>
              <a:t>Synthèse</a:t>
            </a:r>
            <a:r>
              <a:rPr lang="en-GB" dirty="0"/>
              <a:t> et proposition</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014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DAA85F-0357-42D3-8B62-88EF64E90E43}"/>
              </a:ext>
            </a:extLst>
          </p:cNvPr>
          <p:cNvSpPr>
            <a:spLocks noGrp="1"/>
          </p:cNvSpPr>
          <p:nvPr>
            <p:ph type="title"/>
          </p:nvPr>
        </p:nvSpPr>
        <p:spPr>
          <a:xfrm>
            <a:off x="524741" y="620392"/>
            <a:ext cx="3808268" cy="5504688"/>
          </a:xfrm>
        </p:spPr>
        <p:txBody>
          <a:bodyPr>
            <a:normAutofit/>
          </a:bodyPr>
          <a:lstStyle/>
          <a:p>
            <a:r>
              <a:rPr lang="en-GB" dirty="0">
                <a:solidFill>
                  <a:schemeClr val="bg1"/>
                </a:solidFill>
              </a:rPr>
              <a:t>Conclusions </a:t>
            </a:r>
            <a:r>
              <a:rPr lang="en-GB" dirty="0" err="1">
                <a:solidFill>
                  <a:schemeClr val="bg1"/>
                </a:solidFill>
              </a:rPr>
              <a:t>thème</a:t>
            </a:r>
            <a:r>
              <a:rPr lang="en-GB" dirty="0">
                <a:solidFill>
                  <a:schemeClr val="bg1"/>
                </a:solidFill>
              </a:rPr>
              <a:t> 1 – </a:t>
            </a:r>
            <a:r>
              <a:rPr lang="en-GB" dirty="0" err="1">
                <a:solidFill>
                  <a:schemeClr val="bg1"/>
                </a:solidFill>
              </a:rPr>
              <a:t>paquet</a:t>
            </a:r>
            <a:r>
              <a:rPr lang="en-GB" dirty="0">
                <a:solidFill>
                  <a:schemeClr val="bg1"/>
                </a:solidFill>
              </a:rPr>
              <a:t> de </a:t>
            </a:r>
            <a:r>
              <a:rPr lang="en-GB" dirty="0" err="1">
                <a:solidFill>
                  <a:schemeClr val="bg1"/>
                </a:solidFill>
              </a:rPr>
              <a:t>soins</a:t>
            </a:r>
            <a:endParaRPr lang="en-GB" dirty="0">
              <a:solidFill>
                <a:schemeClr val="bg1"/>
              </a:solidFill>
            </a:endParaRPr>
          </a:p>
        </p:txBody>
      </p:sp>
      <p:graphicFrame>
        <p:nvGraphicFramePr>
          <p:cNvPr id="5" name="Content Placeholder 2">
            <a:extLst>
              <a:ext uri="{FF2B5EF4-FFF2-40B4-BE49-F238E27FC236}">
                <a16:creationId xmlns:a16="http://schemas.microsoft.com/office/drawing/2014/main" id="{6D8212FB-01CD-A304-981C-D6DFB6BC9277}"/>
              </a:ext>
            </a:extLst>
          </p:cNvPr>
          <p:cNvGraphicFramePr>
            <a:graphicFrameLocks noGrp="1"/>
          </p:cNvGraphicFramePr>
          <p:nvPr>
            <p:ph idx="1"/>
            <p:extLst>
              <p:ext uri="{D42A27DB-BD31-4B8C-83A1-F6EECF244321}">
                <p14:modId xmlns:p14="http://schemas.microsoft.com/office/powerpoint/2010/main" val="20137303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047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858146-98E7-46A0-96BD-EA0636D593AA}"/>
              </a:ext>
            </a:extLst>
          </p:cNvPr>
          <p:cNvSpPr>
            <a:spLocks noGrp="1"/>
          </p:cNvSpPr>
          <p:nvPr>
            <p:ph type="title"/>
          </p:nvPr>
        </p:nvSpPr>
        <p:spPr>
          <a:xfrm>
            <a:off x="524741" y="620392"/>
            <a:ext cx="3808268" cy="5504688"/>
          </a:xfrm>
        </p:spPr>
        <p:txBody>
          <a:bodyPr>
            <a:normAutofit/>
          </a:bodyPr>
          <a:lstStyle/>
          <a:p>
            <a:r>
              <a:rPr lang="en-GB" dirty="0">
                <a:solidFill>
                  <a:schemeClr val="bg1"/>
                </a:solidFill>
              </a:rPr>
              <a:t>Conclusions </a:t>
            </a:r>
            <a:r>
              <a:rPr lang="en-GB" dirty="0" err="1">
                <a:solidFill>
                  <a:schemeClr val="bg1"/>
                </a:solidFill>
              </a:rPr>
              <a:t>thème</a:t>
            </a:r>
            <a:r>
              <a:rPr lang="en-GB" dirty="0">
                <a:solidFill>
                  <a:schemeClr val="bg1"/>
                </a:solidFill>
              </a:rPr>
              <a:t> 2 – Relation avec le patient</a:t>
            </a:r>
          </a:p>
        </p:txBody>
      </p:sp>
      <p:graphicFrame>
        <p:nvGraphicFramePr>
          <p:cNvPr id="5" name="Content Placeholder 2">
            <a:extLst>
              <a:ext uri="{FF2B5EF4-FFF2-40B4-BE49-F238E27FC236}">
                <a16:creationId xmlns:a16="http://schemas.microsoft.com/office/drawing/2014/main" id="{DD8DB7C3-C63C-AEF1-30B2-A51C880D91AE}"/>
              </a:ext>
            </a:extLst>
          </p:cNvPr>
          <p:cNvGraphicFramePr>
            <a:graphicFrameLocks noGrp="1"/>
          </p:cNvGraphicFramePr>
          <p:nvPr>
            <p:ph idx="1"/>
            <p:extLst>
              <p:ext uri="{D42A27DB-BD31-4B8C-83A1-F6EECF244321}">
                <p14:modId xmlns:p14="http://schemas.microsoft.com/office/powerpoint/2010/main" val="361564610"/>
              </p:ext>
            </p:extLst>
          </p:nvPr>
        </p:nvGraphicFramePr>
        <p:xfrm>
          <a:off x="5468389" y="620392"/>
          <a:ext cx="6462354"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773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858146-98E7-46A0-96BD-EA0636D593AA}"/>
              </a:ext>
            </a:extLst>
          </p:cNvPr>
          <p:cNvSpPr>
            <a:spLocks noGrp="1"/>
          </p:cNvSpPr>
          <p:nvPr>
            <p:ph type="title"/>
          </p:nvPr>
        </p:nvSpPr>
        <p:spPr>
          <a:xfrm>
            <a:off x="524741" y="620392"/>
            <a:ext cx="3808268" cy="5504688"/>
          </a:xfrm>
        </p:spPr>
        <p:txBody>
          <a:bodyPr>
            <a:normAutofit/>
          </a:bodyPr>
          <a:lstStyle/>
          <a:p>
            <a:r>
              <a:rPr lang="en-GB" dirty="0">
                <a:solidFill>
                  <a:schemeClr val="bg1"/>
                </a:solidFill>
              </a:rPr>
              <a:t>Conclusions </a:t>
            </a:r>
            <a:r>
              <a:rPr lang="en-GB" dirty="0" err="1">
                <a:solidFill>
                  <a:schemeClr val="bg1"/>
                </a:solidFill>
              </a:rPr>
              <a:t>thème</a:t>
            </a:r>
            <a:r>
              <a:rPr lang="en-GB" dirty="0">
                <a:solidFill>
                  <a:schemeClr val="bg1"/>
                </a:solidFill>
              </a:rPr>
              <a:t> 2 – Relation avec le patient</a:t>
            </a:r>
          </a:p>
        </p:txBody>
      </p:sp>
      <p:graphicFrame>
        <p:nvGraphicFramePr>
          <p:cNvPr id="5" name="Content Placeholder 2">
            <a:extLst>
              <a:ext uri="{FF2B5EF4-FFF2-40B4-BE49-F238E27FC236}">
                <a16:creationId xmlns:a16="http://schemas.microsoft.com/office/drawing/2014/main" id="{819752D4-0A0A-99A2-BA04-6184A19C75DD}"/>
              </a:ext>
            </a:extLst>
          </p:cNvPr>
          <p:cNvGraphicFramePr>
            <a:graphicFrameLocks noGrp="1"/>
          </p:cNvGraphicFramePr>
          <p:nvPr>
            <p:ph idx="1"/>
            <p:extLst>
              <p:ext uri="{D42A27DB-BD31-4B8C-83A1-F6EECF244321}">
                <p14:modId xmlns:p14="http://schemas.microsoft.com/office/powerpoint/2010/main" val="237225950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675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F346-C28B-4038-A9A1-3701650E1648}"/>
              </a:ext>
            </a:extLst>
          </p:cNvPr>
          <p:cNvSpPr>
            <a:spLocks noGrp="1"/>
          </p:cNvSpPr>
          <p:nvPr>
            <p:ph type="title"/>
          </p:nvPr>
        </p:nvSpPr>
        <p:spPr/>
        <p:txBody>
          <a:bodyPr/>
          <a:lstStyle/>
          <a:p>
            <a:r>
              <a:rPr lang="en-GB" dirty="0"/>
              <a:t>Conclusions </a:t>
            </a:r>
            <a:r>
              <a:rPr lang="en-GB" dirty="0" err="1"/>
              <a:t>thème</a:t>
            </a:r>
            <a:r>
              <a:rPr lang="en-GB" dirty="0"/>
              <a:t> 3: </a:t>
            </a:r>
            <a:r>
              <a:rPr lang="en-GB" dirty="0" err="1"/>
              <a:t>profils</a:t>
            </a:r>
            <a:endParaRPr lang="en-GB" dirty="0"/>
          </a:p>
        </p:txBody>
      </p:sp>
      <p:sp>
        <p:nvSpPr>
          <p:cNvPr id="5" name="Content Placeholder 4">
            <a:extLst>
              <a:ext uri="{FF2B5EF4-FFF2-40B4-BE49-F238E27FC236}">
                <a16:creationId xmlns:a16="http://schemas.microsoft.com/office/drawing/2014/main" id="{E014CA1F-2891-4963-B4A1-2F8280246CAA}"/>
              </a:ext>
            </a:extLst>
          </p:cNvPr>
          <p:cNvSpPr>
            <a:spLocks noGrp="1"/>
          </p:cNvSpPr>
          <p:nvPr>
            <p:ph idx="1"/>
          </p:nvPr>
        </p:nvSpPr>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 pratique de médecine générale du New Deal </a:t>
            </a:r>
            <a:r>
              <a:rPr lang="fr-FR" sz="1800" b="1"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 compose d'au moins deux médecins généralistes,</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d'une </a:t>
            </a:r>
            <a:r>
              <a:rPr lang="fr-FR" sz="1800" b="1"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infirmière de pratique</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et d'un </a:t>
            </a:r>
            <a:r>
              <a:rPr lang="fr-FR" sz="1800" b="1"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réceptionniste (ou secrétariat  médical ou accueil)</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fr-FR" sz="1800" b="1"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ou d'un assistant de pratique</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Cette </a:t>
            </a:r>
            <a:r>
              <a:rPr lang="fr-FR" sz="1800" b="1"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composition est un minimum</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 selon les besoins de la pratique, elle peut être complétée par d'autres profils de soins</a:t>
            </a:r>
            <a:r>
              <a:rPr lang="fr-BE"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fr-FR"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GB"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à"/>
            </a:pPr>
            <a:r>
              <a:rPr lang="fr-FR"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Le New Deal inclut tous les types de pratiques, s'engage sur la disponibilité, la continuité des soins, un paquet complet de soins de base et une gestion de qualité des pratiques.</a:t>
            </a:r>
          </a:p>
          <a:p>
            <a:pPr marL="342900" lvl="0" indent="-342900" algn="just">
              <a:lnSpc>
                <a:spcPct val="107000"/>
              </a:lnSpc>
              <a:spcAft>
                <a:spcPts val="80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autorités compétentes et les institutions de formation doivent fournir une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offre de formation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de manière que le nombre d'infirmiers formés pour les pratiques de médecine générale soit suffisant dans toutes les régions.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Le profil proposé pour le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poste d'assistant de pratique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comprend des tâches administratives et logistiques, ainsi que des tâches de soutien médical telles que des actes infirmiers simples. Permettre une telle concrétisation de l'assistante de pratique n'est possible qu'après on a examiné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t>
            </a:r>
            <a:r>
              <a:rPr lang="fr-FR" sz="1800" b="1" dirty="0">
                <a:latin typeface="Calibri" panose="020F0502020204030204" pitchFamily="34" charset="0"/>
                <a:ea typeface="Calibri" panose="020F0502020204030204" pitchFamily="34" charset="0"/>
                <a:cs typeface="Times New Roman" panose="02020603050405020304" pitchFamily="18" charset="0"/>
              </a:rPr>
              <a:t>adaptation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dans la loi sur l'exercice des professions de santé </a:t>
            </a:r>
            <a:r>
              <a:rPr lang="fr-FR" sz="1800" dirty="0">
                <a:effectLst/>
                <a:latin typeface="Calibri" panose="020F0502020204030204" pitchFamily="34" charset="0"/>
                <a:ea typeface="Calibri" panose="020F0502020204030204" pitchFamily="34" charset="0"/>
                <a:cs typeface="Times New Roman" panose="02020603050405020304" pitchFamily="18" charset="0"/>
              </a:rPr>
              <a:t>et après que la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formation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soit assurée par les institutions éducatives.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n-GB" dirty="0"/>
          </a:p>
        </p:txBody>
      </p:sp>
    </p:spTree>
    <p:extLst>
      <p:ext uri="{BB962C8B-B14F-4D97-AF65-F5344CB8AC3E}">
        <p14:creationId xmlns:p14="http://schemas.microsoft.com/office/powerpoint/2010/main" val="105389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F346-C28B-4038-A9A1-3701650E1648}"/>
              </a:ext>
            </a:extLst>
          </p:cNvPr>
          <p:cNvSpPr>
            <a:spLocks noGrp="1"/>
          </p:cNvSpPr>
          <p:nvPr>
            <p:ph type="title"/>
          </p:nvPr>
        </p:nvSpPr>
        <p:spPr/>
        <p:txBody>
          <a:bodyPr/>
          <a:lstStyle/>
          <a:p>
            <a:r>
              <a:rPr lang="en-GB" dirty="0"/>
              <a:t>Conclusions </a:t>
            </a:r>
            <a:r>
              <a:rPr lang="en-GB" dirty="0" err="1"/>
              <a:t>thème</a:t>
            </a:r>
            <a:r>
              <a:rPr lang="en-GB" dirty="0"/>
              <a:t> 3: </a:t>
            </a:r>
            <a:r>
              <a:rPr lang="en-GB" dirty="0" err="1"/>
              <a:t>profils</a:t>
            </a:r>
            <a:endParaRPr lang="en-GB" dirty="0"/>
          </a:p>
        </p:txBody>
      </p:sp>
      <p:sp>
        <p:nvSpPr>
          <p:cNvPr id="5" name="Content Placeholder 4">
            <a:extLst>
              <a:ext uri="{FF2B5EF4-FFF2-40B4-BE49-F238E27FC236}">
                <a16:creationId xmlns:a16="http://schemas.microsoft.com/office/drawing/2014/main" id="{E014CA1F-2891-4963-B4A1-2F8280246CAA}"/>
              </a:ext>
            </a:extLst>
          </p:cNvPr>
          <p:cNvSpPr>
            <a:spLocks noGrp="1"/>
          </p:cNvSpPr>
          <p:nvPr>
            <p:ph idx="1"/>
          </p:nvPr>
        </p:nvSpPr>
        <p:spPr/>
        <p:txBody>
          <a:bodyPr>
            <a:normAutofit lnSpcReduction="10000"/>
          </a:bodyPr>
          <a:lstStyle/>
          <a:p>
            <a:pPr marL="342900" lvl="0" indent="-342900" algn="just">
              <a:lnSpc>
                <a:spcPct val="107000"/>
              </a:lnSpc>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Ces profils de soutien travaillent au sein des pratiques de MG en utilisant des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outils d'intégration </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800100" lvl="1" indent="-342900" algn="just">
              <a:lnSpc>
                <a:spcPct val="107000"/>
              </a:lnSpc>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Times New Roman" panose="02020603050405020304" pitchFamily="18" charset="0"/>
              </a:rPr>
              <a:t>DMI partagé, </a:t>
            </a:r>
          </a:p>
          <a:p>
            <a:pPr marL="800100" lvl="1" indent="-342900" algn="just">
              <a:lnSpc>
                <a:spcPct val="107000"/>
              </a:lnSpc>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Times New Roman" panose="02020603050405020304" pitchFamily="18" charset="0"/>
              </a:rPr>
              <a:t>travail selon les directives et protocoles de la pratique, </a:t>
            </a:r>
          </a:p>
          <a:p>
            <a:pPr marL="800100" lvl="1" indent="-342900" algn="just">
              <a:lnSpc>
                <a:spcPct val="107000"/>
              </a:lnSpc>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Times New Roman" panose="02020603050405020304" pitchFamily="18" charset="0"/>
              </a:rPr>
              <a:t>participation aux réunions de coordination et de soins, </a:t>
            </a:r>
          </a:p>
          <a:p>
            <a:pPr marL="800100" lvl="1" indent="-342900" algn="just">
              <a:lnSpc>
                <a:spcPct val="107000"/>
              </a:lnSpc>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Times New Roman" panose="02020603050405020304" pitchFamily="18" charset="0"/>
              </a:rPr>
              <a:t>processus de soins internes,</a:t>
            </a:r>
          </a:p>
          <a:p>
            <a:pPr marL="800100" lvl="1" indent="-342900" algn="just">
              <a:lnSpc>
                <a:spcPct val="107000"/>
              </a:lnSpc>
              <a:buFont typeface="Symbol" panose="05050102010706020507" pitchFamily="18" charset="2"/>
              <a:buChar char=""/>
            </a:pPr>
            <a:r>
              <a:rPr lang="fr-FR" sz="1600" dirty="0">
                <a:effectLst/>
                <a:latin typeface="Calibri" panose="020F0502020204030204" pitchFamily="34" charset="0"/>
                <a:ea typeface="Calibri" panose="020F0502020204030204" pitchFamily="34" charset="0"/>
                <a:cs typeface="Times New Roman" panose="02020603050405020304" pitchFamily="18" charset="0"/>
              </a:rPr>
              <a:t> gestion administrative et logistique partagée. </a:t>
            </a:r>
          </a:p>
          <a:p>
            <a:pPr marL="342900" lvl="0" indent="-342900">
              <a:lnSpc>
                <a:spcPct val="107000"/>
              </a:lnSpc>
              <a:spcAft>
                <a:spcPts val="80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Lors de la collaboration avec d'autres prestataires de soins en dehors de la pratique, il est important de définir un domaine de collaboration clair, afin de promouvoir le travail en réseau entre les prestataires de soins de santé.</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profils de soins et de soutien minimaux </a:t>
            </a:r>
            <a:r>
              <a:rPr lang="fr-FR" sz="1800" dirty="0">
                <a:effectLst/>
                <a:latin typeface="Calibri" panose="020F0502020204030204" pitchFamily="34" charset="0"/>
                <a:ea typeface="Calibri" panose="020F0502020204030204" pitchFamily="34" charset="0"/>
                <a:cs typeface="Times New Roman" panose="02020603050405020304" pitchFamily="18" charset="0"/>
              </a:rPr>
              <a:t>ont un partenariat fixe avec la pratique de MG,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et sont financés par celui-ci</a:t>
            </a:r>
            <a:r>
              <a:rPr lang="fr-FR" sz="1800" dirty="0">
                <a:effectLst/>
                <a:latin typeface="Calibri" panose="020F0502020204030204" pitchFamily="34" charset="0"/>
                <a:ea typeface="Calibri" panose="020F0502020204030204" pitchFamily="34" charset="0"/>
                <a:cs typeface="Times New Roman" panose="02020603050405020304" pitchFamily="18" charset="0"/>
              </a:rPr>
              <a:t>. D'autres profils complémentaires, comme les psychologues ou les kinésithérapeutes, assistant social, peuvent avoir un partenariat, mais disposent de revenus par le biais de leur propre nomenclature ou de conventions INAMI.</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7843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F346-C28B-4038-A9A1-3701650E1648}"/>
              </a:ext>
            </a:extLst>
          </p:cNvPr>
          <p:cNvSpPr>
            <a:spLocks noGrp="1"/>
          </p:cNvSpPr>
          <p:nvPr>
            <p:ph type="title"/>
          </p:nvPr>
        </p:nvSpPr>
        <p:spPr/>
        <p:txBody>
          <a:bodyPr/>
          <a:lstStyle/>
          <a:p>
            <a:r>
              <a:rPr lang="en-GB" dirty="0"/>
              <a:t>Conclusions </a:t>
            </a:r>
            <a:r>
              <a:rPr lang="en-GB" dirty="0" err="1"/>
              <a:t>thème</a:t>
            </a:r>
            <a:r>
              <a:rPr lang="en-GB" dirty="0"/>
              <a:t> 3: </a:t>
            </a:r>
            <a:r>
              <a:rPr lang="en-GB" dirty="0" err="1"/>
              <a:t>profils</a:t>
            </a:r>
            <a:endParaRPr lang="en-GB" dirty="0"/>
          </a:p>
        </p:txBody>
      </p:sp>
      <p:sp>
        <p:nvSpPr>
          <p:cNvPr id="5" name="Content Placeholder 4">
            <a:extLst>
              <a:ext uri="{FF2B5EF4-FFF2-40B4-BE49-F238E27FC236}">
                <a16:creationId xmlns:a16="http://schemas.microsoft.com/office/drawing/2014/main" id="{E014CA1F-2891-4963-B4A1-2F8280246CAA}"/>
              </a:ext>
            </a:extLst>
          </p:cNvPr>
          <p:cNvSpPr>
            <a:spLocks noGrp="1"/>
          </p:cNvSpPr>
          <p:nvPr>
            <p:ph idx="1"/>
          </p:nvPr>
        </p:nvSpPr>
        <p:spPr/>
        <p:txBody>
          <a:bodyPr/>
          <a:lstStyle/>
          <a:p>
            <a:pPr marL="342900" lvl="0" indent="-342900" algn="just">
              <a:lnSpc>
                <a:spcPct val="107000"/>
              </a:lnSpc>
              <a:spcAft>
                <a:spcPts val="800"/>
              </a:spcAft>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pratique de MG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collabore en outre avec d'autres prestataires de soins en dehors de la pratique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comme un pharmacien, une sage-femme, un physiothérapeute, un psychologue, un assistant social. Dans la plupart des pratiques, il ne s'agira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pas d'un partenariat établi </a:t>
            </a:r>
            <a:r>
              <a:rPr lang="fr-FR" sz="1800" dirty="0">
                <a:effectLst/>
                <a:latin typeface="Calibri" panose="020F0502020204030204" pitchFamily="34" charset="0"/>
                <a:ea typeface="Calibri" panose="020F0502020204030204" pitchFamily="34" charset="0"/>
                <a:cs typeface="Times New Roman" panose="02020603050405020304" pitchFamily="18" charset="0"/>
              </a:rPr>
              <a:t>et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l'intégration avec les soins au sein de la médecine générale n'est pas attendue</a:t>
            </a:r>
            <a:r>
              <a:rPr lang="fr-FR" sz="1800" dirty="0">
                <a:effectLst/>
                <a:latin typeface="Calibri" panose="020F0502020204030204" pitchFamily="34" charset="0"/>
                <a:ea typeface="Calibri" panose="020F0502020204030204" pitchFamily="34" charset="0"/>
                <a:cs typeface="Times New Roman" panose="02020603050405020304" pitchFamily="18" charset="0"/>
              </a:rPr>
              <a:t>. Toutefois, les pratiques de MG devraient avoir la liberté d'intégrer d'autres prestataires de soins de santé au sein de leur propre équipe, avec ou sans financement par la pratique de médecine générale, en fonction de leurs besoins spécifiques.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1800" b="1" dirty="0">
                <a:effectLst/>
                <a:latin typeface="Calibri" panose="020F0502020204030204" pitchFamily="34" charset="0"/>
                <a:ea typeface="Calibri" panose="020F0502020204030204" pitchFamily="34" charset="0"/>
                <a:cs typeface="Times New Roman" panose="02020603050405020304" pitchFamily="18" charset="0"/>
              </a:rPr>
              <a:t>Les médecins généralistes sont essentiellement les gestionnaires de la pratique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Ils peuvent recevoir un soutien dans la gestion quotidienne, ce qui peut être particulièrement nécessaire dans les grandes pratiques. En fonction de leurs souhaits, ils sont plus ou moins impliqués dans la gestion du pratique : de la gestion complète à la délégation partielle de la gestion.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78125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a:extLst>
              <a:ext uri="{FF2B5EF4-FFF2-40B4-BE49-F238E27FC236}">
                <a16:creationId xmlns:a16="http://schemas.microsoft.com/office/drawing/2014/main" id="{F0B3E994-84B0-49DA-B7FC-28E37E94445D}"/>
              </a:ext>
            </a:extLst>
          </p:cNvPr>
          <p:cNvGraphicFramePr/>
          <p:nvPr>
            <p:extLst>
              <p:ext uri="{D42A27DB-BD31-4B8C-83A1-F6EECF244321}">
                <p14:modId xmlns:p14="http://schemas.microsoft.com/office/powerpoint/2010/main" val="2037984779"/>
              </p:ext>
            </p:extLst>
          </p:nvPr>
        </p:nvGraphicFramePr>
        <p:xfrm>
          <a:off x="524741" y="620392"/>
          <a:ext cx="3808268"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7" name="Content Placeholder 3">
            <a:extLst>
              <a:ext uri="{FF2B5EF4-FFF2-40B4-BE49-F238E27FC236}">
                <a16:creationId xmlns:a16="http://schemas.microsoft.com/office/drawing/2014/main" id="{B9C7258E-389D-1705-7269-D82600F89584}"/>
              </a:ext>
            </a:extLst>
          </p:cNvPr>
          <p:cNvGraphicFramePr>
            <a:graphicFrameLocks noGrp="1"/>
          </p:cNvGraphicFramePr>
          <p:nvPr>
            <p:ph idx="1"/>
            <p:extLst>
              <p:ext uri="{D42A27DB-BD31-4B8C-83A1-F6EECF244321}">
                <p14:modId xmlns:p14="http://schemas.microsoft.com/office/powerpoint/2010/main" val="154179683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67930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D88A-CD2C-4A46-A361-1567F29F1E35}"/>
              </a:ext>
            </a:extLst>
          </p:cNvPr>
          <p:cNvSpPr>
            <a:spLocks noGrp="1"/>
          </p:cNvSpPr>
          <p:nvPr>
            <p:ph type="title"/>
          </p:nvPr>
        </p:nvSpPr>
        <p:spPr>
          <a:xfrm>
            <a:off x="1136428" y="627564"/>
            <a:ext cx="7474172" cy="1325563"/>
          </a:xfrm>
        </p:spPr>
        <p:txBody>
          <a:bodyPr vert="horz" lIns="91440" tIns="45720" rIns="91440" bIns="45720" rtlCol="0">
            <a:normAutofit fontScale="90000"/>
          </a:bodyPr>
          <a:lstStyle/>
          <a:p>
            <a:r>
              <a:rPr lang="en-GB" sz="2400" b="1" dirty="0" err="1"/>
              <a:t>Thème</a:t>
            </a:r>
            <a:r>
              <a:rPr lang="en-GB" sz="2400" b="1" dirty="0"/>
              <a:t> 4 - Comment assurer </a:t>
            </a:r>
            <a:r>
              <a:rPr lang="en-GB" sz="2400" b="1" dirty="0" err="1"/>
              <a:t>l'accessibilité</a:t>
            </a:r>
            <a:r>
              <a:rPr lang="en-GB" sz="2400" b="1" dirty="0"/>
              <a:t> ?</a:t>
            </a:r>
            <a:br>
              <a:rPr lang="en-US" sz="2100" b="1" kern="1200" dirty="0">
                <a:latin typeface="+mj-lt"/>
                <a:ea typeface="+mj-ea"/>
                <a:cs typeface="+mj-cs"/>
              </a:rPr>
            </a:br>
            <a:r>
              <a:rPr lang="en-GB" sz="2400" dirty="0"/>
              <a:t>(prix </a:t>
            </a:r>
            <a:r>
              <a:rPr lang="en-GB" sz="2400" dirty="0" err="1"/>
              <a:t>abordable</a:t>
            </a:r>
            <a:r>
              <a:rPr lang="en-GB" sz="2400" dirty="0"/>
              <a:t>, </a:t>
            </a:r>
            <a:r>
              <a:rPr lang="en-GB" sz="2400" dirty="0" err="1"/>
              <a:t>disponibilité</a:t>
            </a:r>
            <a:r>
              <a:rPr lang="en-GB" sz="2400" dirty="0"/>
              <a:t>, </a:t>
            </a:r>
            <a:r>
              <a:rPr lang="en-GB" sz="2400" dirty="0" err="1"/>
              <a:t>accessibilité</a:t>
            </a:r>
            <a:r>
              <a:rPr lang="en-GB" sz="2400" dirty="0"/>
              <a:t>)</a:t>
            </a:r>
            <a:br>
              <a:rPr lang="en-GB" sz="3200" b="1" dirty="0">
                <a:solidFill>
                  <a:schemeClr val="bg1"/>
                </a:solidFill>
              </a:rPr>
            </a:br>
            <a:br>
              <a:rPr lang="en-US" sz="2100" kern="1200" dirty="0">
                <a:latin typeface="+mj-lt"/>
                <a:ea typeface="+mj-ea"/>
                <a:cs typeface="+mj-cs"/>
              </a:rPr>
            </a:br>
            <a:endParaRPr lang="en-US" sz="2100" kern="1200" dirty="0">
              <a:latin typeface="+mj-lt"/>
              <a:ea typeface="+mj-ea"/>
              <a:cs typeface="+mj-cs"/>
            </a:endParaRPr>
          </a:p>
        </p:txBody>
      </p:sp>
      <p:sp>
        <p:nvSpPr>
          <p:cNvPr id="3" name="Content Placeholder 2">
            <a:extLst>
              <a:ext uri="{FF2B5EF4-FFF2-40B4-BE49-F238E27FC236}">
                <a16:creationId xmlns:a16="http://schemas.microsoft.com/office/drawing/2014/main" id="{D8770A83-F1CB-4E81-9FAB-D112DC6F6790}"/>
              </a:ext>
            </a:extLst>
          </p:cNvPr>
          <p:cNvSpPr>
            <a:spLocks noGrp="1"/>
          </p:cNvSpPr>
          <p:nvPr>
            <p:ph idx="1"/>
          </p:nvPr>
        </p:nvSpPr>
        <p:spPr>
          <a:xfrm>
            <a:off x="1136429" y="2278173"/>
            <a:ext cx="6467867" cy="3450613"/>
          </a:xfrm>
        </p:spPr>
        <p:txBody>
          <a:bodyPr vert="horz" lIns="91440" tIns="45720" rIns="91440" bIns="45720" rtlCol="0" anchor="ctr">
            <a:normAutofit/>
          </a:bodyPr>
          <a:lstStyle/>
          <a:p>
            <a:r>
              <a:rPr lang="fr-FR" sz="1700" dirty="0"/>
              <a:t>Convergences :</a:t>
            </a:r>
          </a:p>
          <a:p>
            <a:pPr lvl="1">
              <a:buFont typeface="Wingdings" panose="05000000000000000000" pitchFamily="2" charset="2"/>
              <a:buChar char="Ø"/>
            </a:pPr>
            <a:r>
              <a:rPr lang="fr-FR" sz="1600" dirty="0"/>
              <a:t>Veillez à ce qu'il y ait suffisamment de médecins généralistes, à ce qu'ils soient bien répartis et à ce qu'ils n'aient pas de travail inutile.</a:t>
            </a:r>
          </a:p>
          <a:p>
            <a:pPr lvl="1">
              <a:buFont typeface="Wingdings" panose="05000000000000000000" pitchFamily="2" charset="2"/>
              <a:buChar char="Ø"/>
            </a:pPr>
            <a:r>
              <a:rPr lang="fr-FR" sz="1600" dirty="0"/>
              <a:t>Le financement du personnel de soutien de la pratique est nécessaire pour réaliser la délégation des tâches.</a:t>
            </a:r>
          </a:p>
          <a:p>
            <a:pPr lvl="1">
              <a:buFont typeface="Wingdings" panose="05000000000000000000" pitchFamily="2" charset="2"/>
              <a:buChar char="Ø"/>
            </a:pPr>
            <a:r>
              <a:rPr lang="fr-FR" sz="1600" dirty="0"/>
              <a:t>Le système général de tiers payant garantit l'accessibilité financière.</a:t>
            </a:r>
          </a:p>
          <a:p>
            <a:pPr lvl="1">
              <a:buFont typeface="Wingdings" panose="05000000000000000000" pitchFamily="2" charset="2"/>
              <a:buChar char="Ø"/>
            </a:pPr>
            <a:r>
              <a:rPr lang="fr-FR" sz="1600" dirty="0"/>
              <a:t>Les autorités locales doivent faciliter la mise en place de bâtiments et d'infrastructures accessibles.</a:t>
            </a:r>
          </a:p>
          <a:p>
            <a:pPr lvl="1">
              <a:buFont typeface="Wingdings" panose="05000000000000000000" pitchFamily="2" charset="2"/>
              <a:buChar char="Ø"/>
            </a:pPr>
            <a:r>
              <a:rPr lang="fr-FR" sz="1600" dirty="0"/>
              <a:t>Les autorités locales ou les réseaux de soins primaires peuvent orienter les patients vers les cabinets de médecins généralistes (ou devenir responsables de cette tâche).</a:t>
            </a:r>
          </a:p>
        </p:txBody>
      </p:sp>
      <p:sp>
        <p:nvSpPr>
          <p:cNvPr id="22"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Graphic 23" descr="Medical">
            <a:extLst>
              <a:ext uri="{FF2B5EF4-FFF2-40B4-BE49-F238E27FC236}">
                <a16:creationId xmlns:a16="http://schemas.microsoft.com/office/drawing/2014/main" id="{9B21D2D6-9AE4-E1F8-E631-FEC11071AB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TextBox 3">
            <a:extLst>
              <a:ext uri="{FF2B5EF4-FFF2-40B4-BE49-F238E27FC236}">
                <a16:creationId xmlns:a16="http://schemas.microsoft.com/office/drawing/2014/main" id="{1E230C2B-EB45-485C-A108-56BFF654CB5A}"/>
              </a:ext>
            </a:extLst>
          </p:cNvPr>
          <p:cNvSpPr txBox="1"/>
          <p:nvPr/>
        </p:nvSpPr>
        <p:spPr>
          <a:xfrm>
            <a:off x="6256020" y="2266345"/>
            <a:ext cx="5097780" cy="391061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400" b="1" dirty="0">
              <a:solidFill>
                <a:srgbClr val="FFFFFF"/>
              </a:solidFill>
            </a:endParaRPr>
          </a:p>
        </p:txBody>
      </p:sp>
    </p:spTree>
    <p:extLst>
      <p:ext uri="{BB962C8B-B14F-4D97-AF65-F5344CB8AC3E}">
        <p14:creationId xmlns:p14="http://schemas.microsoft.com/office/powerpoint/2010/main" val="1260693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0342-4A0A-4E62-8549-80F28140EB81}"/>
              </a:ext>
            </a:extLst>
          </p:cNvPr>
          <p:cNvSpPr>
            <a:spLocks noGrp="1"/>
          </p:cNvSpPr>
          <p:nvPr>
            <p:ph type="title"/>
          </p:nvPr>
        </p:nvSpPr>
        <p:spPr>
          <a:xfrm>
            <a:off x="1136428" y="627564"/>
            <a:ext cx="7474172" cy="1325563"/>
          </a:xfrm>
        </p:spPr>
        <p:txBody>
          <a:bodyPr>
            <a:normAutofit/>
          </a:bodyPr>
          <a:lstStyle/>
          <a:p>
            <a:r>
              <a:rPr kumimoji="0" lang="en-US" sz="2800" b="1" i="0" u="none" strike="noStrike" kern="1200" cap="none" spc="0" normalizeH="0" baseline="0" noProof="0" dirty="0" err="1">
                <a:ln>
                  <a:noFill/>
                </a:ln>
                <a:effectLst/>
                <a:uLnTx/>
                <a:uFillTx/>
                <a:latin typeface="Calibri Light" panose="020F0302020204030204"/>
                <a:ea typeface="+mj-ea"/>
                <a:cs typeface="+mj-cs"/>
              </a:rPr>
              <a:t>Thème</a:t>
            </a:r>
            <a:r>
              <a:rPr kumimoji="0" lang="en-US" sz="2800" b="1" i="0" u="none" strike="noStrike" kern="1200" cap="none" spc="0" normalizeH="0" baseline="0" noProof="0" dirty="0">
                <a:ln>
                  <a:noFill/>
                </a:ln>
                <a:effectLst/>
                <a:uLnTx/>
                <a:uFillTx/>
                <a:latin typeface="Calibri Light" panose="020F0302020204030204"/>
                <a:ea typeface="+mj-ea"/>
                <a:cs typeface="+mj-cs"/>
              </a:rPr>
              <a:t> 4 - </a:t>
            </a:r>
            <a:r>
              <a:rPr kumimoji="0" lang="fr-FR" sz="2800" b="1" i="0" u="none" strike="noStrike" kern="1200" cap="none" spc="0" normalizeH="0" baseline="0" noProof="0" dirty="0">
                <a:ln>
                  <a:noFill/>
                </a:ln>
                <a:effectLst/>
                <a:uLnTx/>
                <a:uFillTx/>
                <a:latin typeface="Calibri Light" panose="020F0302020204030204"/>
                <a:ea typeface="+mj-ea"/>
                <a:cs typeface="+mj-cs"/>
              </a:rPr>
              <a:t>Comment assurer la qualité des soins ? </a:t>
            </a:r>
            <a:endParaRPr lang="en-GB" sz="2800" dirty="0"/>
          </a:p>
        </p:txBody>
      </p:sp>
      <p:sp>
        <p:nvSpPr>
          <p:cNvPr id="3" name="Content Placeholder 2">
            <a:extLst>
              <a:ext uri="{FF2B5EF4-FFF2-40B4-BE49-F238E27FC236}">
                <a16:creationId xmlns:a16="http://schemas.microsoft.com/office/drawing/2014/main" id="{4939BA2D-ED9A-4202-8150-53C8FBD8DD97}"/>
              </a:ext>
            </a:extLst>
          </p:cNvPr>
          <p:cNvSpPr>
            <a:spLocks noGrp="1"/>
          </p:cNvSpPr>
          <p:nvPr>
            <p:ph idx="1"/>
          </p:nvPr>
        </p:nvSpPr>
        <p:spPr>
          <a:xfrm>
            <a:off x="1136429" y="2278173"/>
            <a:ext cx="6467867" cy="3450613"/>
          </a:xfrm>
        </p:spPr>
        <p:txBody>
          <a:bodyPr anchor="ctr">
            <a:normAutofit/>
          </a:bodyPr>
          <a:lstStyle/>
          <a:p>
            <a:pPr>
              <a:buFont typeface="Wingdings" panose="05000000000000000000" pitchFamily="2" charset="2"/>
              <a:buChar char="Ø"/>
            </a:pPr>
            <a:r>
              <a:rPr lang="fr-FR" sz="1700" dirty="0"/>
              <a:t>Assurer une équipe de soins intégrée fixe, encourager cette relation.</a:t>
            </a:r>
          </a:p>
          <a:p>
            <a:pPr>
              <a:buFont typeface="Wingdings" panose="05000000000000000000" pitchFamily="2" charset="2"/>
              <a:buChar char="Ø"/>
            </a:pPr>
            <a:r>
              <a:rPr lang="fr-FR" sz="1700" dirty="0"/>
              <a:t>Fournir des incitations financières aux pratiques qui fonctionnent selon l'EBM et les processus de qualité (et non sur les résultats).</a:t>
            </a:r>
          </a:p>
          <a:p>
            <a:pPr>
              <a:buFont typeface="Wingdings" panose="05000000000000000000" pitchFamily="2" charset="2"/>
              <a:buChar char="Ø"/>
            </a:pPr>
            <a:r>
              <a:rPr lang="fr-FR" sz="1700" dirty="0"/>
              <a:t>Encourager la collaboration multidisciplinaire.</a:t>
            </a:r>
          </a:p>
          <a:p>
            <a:pPr>
              <a:buFont typeface="Wingdings" panose="05000000000000000000" pitchFamily="2" charset="2"/>
              <a:buChar char="Ø"/>
            </a:pPr>
            <a:r>
              <a:rPr lang="fr-FR" sz="1700" dirty="0"/>
              <a:t>Un modèle de financement mixte est nécessaire dans le cadre des objectifs 5AIM.</a:t>
            </a:r>
          </a:p>
          <a:p>
            <a:pPr>
              <a:buFont typeface="Wingdings" panose="05000000000000000000" pitchFamily="2" charset="2"/>
              <a:buChar char="Ø"/>
            </a:pPr>
            <a:r>
              <a:rPr lang="fr-FR" sz="1700" dirty="0"/>
              <a:t>Fournir du personnel de soutien en médecine générale.</a:t>
            </a:r>
          </a:p>
          <a:p>
            <a:pPr>
              <a:buFont typeface="Wingdings" panose="05000000000000000000" pitchFamily="2" charset="2"/>
              <a:buChar char="Ø"/>
            </a:pPr>
            <a:r>
              <a:rPr lang="fr-FR" sz="1700" dirty="0"/>
              <a:t>Réformer la prime de pratique intégrée, mettre en place de nouvelles incitations dans les processus pour promouvoir la qualité et l'innovation.</a:t>
            </a:r>
          </a:p>
          <a:p>
            <a:pPr>
              <a:buFont typeface="Wingdings" panose="05000000000000000000" pitchFamily="2" charset="2"/>
              <a:buChar char="Ø"/>
            </a:pPr>
            <a:r>
              <a:rPr lang="fr-FR" sz="1700" dirty="0"/>
              <a:t>Rémunérer le temps en dehors des contacts directs avec les patients</a:t>
            </a:r>
          </a:p>
          <a:p>
            <a:pPr lvl="1">
              <a:buFont typeface="Wingdings" panose="05000000000000000000" pitchFamily="2" charset="2"/>
              <a:buChar char="Ø"/>
            </a:pPr>
            <a:endParaRPr lang="en-US" sz="1700" dirty="0"/>
          </a:p>
        </p:txBody>
      </p:sp>
      <p:sp>
        <p:nvSpPr>
          <p:cNvPr id="14"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6" descr="Doctor">
            <a:extLst>
              <a:ext uri="{FF2B5EF4-FFF2-40B4-BE49-F238E27FC236}">
                <a16:creationId xmlns:a16="http://schemas.microsoft.com/office/drawing/2014/main" id="{A63C04ED-7631-8089-D4D5-85CB69CDC2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095598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C9AB99-FA2E-4158-8592-9FC5603B498E}"/>
              </a:ext>
            </a:extLst>
          </p:cNvPr>
          <p:cNvSpPr>
            <a:spLocks noGrp="1"/>
          </p:cNvSpPr>
          <p:nvPr>
            <p:ph type="title"/>
          </p:nvPr>
        </p:nvSpPr>
        <p:spPr>
          <a:xfrm>
            <a:off x="838200" y="557188"/>
            <a:ext cx="10515600" cy="1133499"/>
          </a:xfrm>
        </p:spPr>
        <p:txBody>
          <a:bodyPr>
            <a:normAutofit/>
          </a:bodyPr>
          <a:lstStyle/>
          <a:p>
            <a:pPr algn="ctr"/>
            <a:r>
              <a:rPr lang="en-US" sz="2800" b="1" i="0" u="none" strike="noStrike" kern="1200" baseline="0" dirty="0" err="1">
                <a:latin typeface="+mj-lt"/>
                <a:ea typeface="+mj-ea"/>
                <a:cs typeface="+mj-cs"/>
              </a:rPr>
              <a:t>Thème</a:t>
            </a:r>
            <a:r>
              <a:rPr lang="en-US" sz="2800" b="1" i="0" u="none" strike="noStrike" kern="1200" baseline="0" dirty="0">
                <a:latin typeface="+mj-lt"/>
                <a:ea typeface="+mj-ea"/>
                <a:cs typeface="+mj-cs"/>
              </a:rPr>
              <a:t> - </a:t>
            </a:r>
            <a:r>
              <a:rPr lang="fr-FR" sz="2800" b="1" i="0" u="none" strike="noStrike" kern="1200" baseline="0" dirty="0">
                <a:latin typeface="+mj-lt"/>
                <a:ea typeface="+mj-ea"/>
                <a:cs typeface="+mj-cs"/>
              </a:rPr>
              <a:t>La continuité relationnelle et la gestion du GMD dans un nouveau mode de financement</a:t>
            </a:r>
            <a:endParaRPr lang="en-GB" sz="2800" dirty="0"/>
          </a:p>
        </p:txBody>
      </p:sp>
      <p:graphicFrame>
        <p:nvGraphicFramePr>
          <p:cNvPr id="75" name="Content Placeholder 2">
            <a:extLst>
              <a:ext uri="{FF2B5EF4-FFF2-40B4-BE49-F238E27FC236}">
                <a16:creationId xmlns:a16="http://schemas.microsoft.com/office/drawing/2014/main" id="{E20B94A2-0EDF-6A55-6553-D008EE9FD0DB}"/>
              </a:ext>
            </a:extLst>
          </p:cNvPr>
          <p:cNvGraphicFramePr>
            <a:graphicFrameLocks noGrp="1"/>
          </p:cNvGraphicFramePr>
          <p:nvPr>
            <p:ph idx="1"/>
            <p:extLst>
              <p:ext uri="{D42A27DB-BD31-4B8C-83A1-F6EECF244321}">
                <p14:modId xmlns:p14="http://schemas.microsoft.com/office/powerpoint/2010/main" val="372931382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3855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817A-1CA3-4EFA-B3BD-4C562EE0806B}"/>
              </a:ext>
            </a:extLst>
          </p:cNvPr>
          <p:cNvSpPr>
            <a:spLocks noGrp="1"/>
          </p:cNvSpPr>
          <p:nvPr>
            <p:ph type="title"/>
          </p:nvPr>
        </p:nvSpPr>
        <p:spPr/>
        <p:txBody>
          <a:bodyPr/>
          <a:lstStyle/>
          <a:p>
            <a:r>
              <a:rPr lang="en-GB" dirty="0"/>
              <a:t>Groupe de </a:t>
            </a:r>
            <a:r>
              <a:rPr lang="en-GB" dirty="0" err="1"/>
              <a:t>réflexion</a:t>
            </a:r>
            <a:r>
              <a:rPr lang="en-GB" dirty="0"/>
              <a:t> New Deal</a:t>
            </a:r>
          </a:p>
        </p:txBody>
      </p:sp>
      <p:sp>
        <p:nvSpPr>
          <p:cNvPr id="3" name="Text Placeholder 2">
            <a:extLst>
              <a:ext uri="{FF2B5EF4-FFF2-40B4-BE49-F238E27FC236}">
                <a16:creationId xmlns:a16="http://schemas.microsoft.com/office/drawing/2014/main" id="{3ACE0415-5B73-4F41-929B-89E586883835}"/>
              </a:ext>
            </a:extLst>
          </p:cNvPr>
          <p:cNvSpPr>
            <a:spLocks noGrp="1"/>
          </p:cNvSpPr>
          <p:nvPr>
            <p:ph type="body" idx="1"/>
          </p:nvPr>
        </p:nvSpPr>
        <p:spPr/>
        <p:txBody>
          <a:bodyPr/>
          <a:lstStyle/>
          <a:p>
            <a:r>
              <a:rPr lang="en-GB" dirty="0" err="1"/>
              <a:t>Objectifs</a:t>
            </a:r>
            <a:r>
              <a:rPr lang="en-GB" dirty="0"/>
              <a:t>, conditions en </a:t>
            </a:r>
            <a:r>
              <a:rPr lang="en-GB" dirty="0" err="1"/>
              <a:t>sujets</a:t>
            </a:r>
            <a:r>
              <a:rPr lang="en-GB" dirty="0"/>
              <a:t> </a:t>
            </a:r>
            <a:r>
              <a:rPr lang="en-GB" dirty="0" err="1"/>
              <a:t>connexes</a:t>
            </a:r>
            <a:endParaRPr lang="en-GB" dirty="0"/>
          </a:p>
        </p:txBody>
      </p:sp>
    </p:spTree>
    <p:extLst>
      <p:ext uri="{BB962C8B-B14F-4D97-AF65-F5344CB8AC3E}">
        <p14:creationId xmlns:p14="http://schemas.microsoft.com/office/powerpoint/2010/main" val="4130416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18">
            <a:extLst>
              <a:ext uri="{FF2B5EF4-FFF2-40B4-BE49-F238E27FC236}">
                <a16:creationId xmlns:a16="http://schemas.microsoft.com/office/drawing/2014/main" id="{FFE2FE29-1120-4FE4-9FDA-311CBA66F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0">
            <a:extLst>
              <a:ext uri="{FF2B5EF4-FFF2-40B4-BE49-F238E27FC236}">
                <a16:creationId xmlns:a16="http://schemas.microsoft.com/office/drawing/2014/main" id="{DDD926EC-6F88-4D89-9AED-1C4C1AC00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4688632"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22">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441529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24">
            <a:extLst>
              <a:ext uri="{FF2B5EF4-FFF2-40B4-BE49-F238E27FC236}">
                <a16:creationId xmlns:a16="http://schemas.microsoft.com/office/drawing/2014/main" id="{13BE3671-0C43-4D05-A267-3400AD091C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73963"/>
            <a:chOff x="723679" y="3758184"/>
            <a:chExt cx="2139190" cy="2373963"/>
          </a:xfrm>
        </p:grpSpPr>
        <p:sp>
          <p:nvSpPr>
            <p:cNvPr id="84" name="Rectangle 66">
              <a:extLst>
                <a:ext uri="{FF2B5EF4-FFF2-40B4-BE49-F238E27FC236}">
                  <a16:creationId xmlns:a16="http://schemas.microsoft.com/office/drawing/2014/main" id="{4284BA9C-01AC-48B3-8010-804869A0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3E232F3A-24DA-47FC-A6E7-8347EA07AE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2B7D041A-D364-4BF2-9F8A-0294D0918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1CB5A6AE-FC55-4655-AE45-5E9A3F3288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500BEBAD-632B-4E00-AD16-C6A03CD1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29BEDA70-8722-46C0-A1EB-8CDFEE592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2">
              <a:extLst>
                <a:ext uri="{FF2B5EF4-FFF2-40B4-BE49-F238E27FC236}">
                  <a16:creationId xmlns:a16="http://schemas.microsoft.com/office/drawing/2014/main" id="{3979BE25-E2B2-4CF8-85A1-65AD3E0CF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59">
              <a:extLst>
                <a:ext uri="{FF2B5EF4-FFF2-40B4-BE49-F238E27FC236}">
                  <a16:creationId xmlns:a16="http://schemas.microsoft.com/office/drawing/2014/main" id="{2C9FF4D0-2F5C-4E54-AC5A-58A6169BA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4E4ABC-1B44-4E4D-9065-F67D887D7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2">
              <a:extLst>
                <a:ext uri="{FF2B5EF4-FFF2-40B4-BE49-F238E27FC236}">
                  <a16:creationId xmlns:a16="http://schemas.microsoft.com/office/drawing/2014/main" id="{FDDFF3EB-39A2-4D3F-AD9F-0CF4409EA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DB732EBE-ED01-4374-8D0C-8AF6E5A5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2">
              <a:extLst>
                <a:ext uri="{FF2B5EF4-FFF2-40B4-BE49-F238E27FC236}">
                  <a16:creationId xmlns:a16="http://schemas.microsoft.com/office/drawing/2014/main" id="{D22DDEF5-6AF3-4D7C-BC62-4409D396B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C376CD22-707A-45BF-B1E0-3F62124A5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2">
              <a:extLst>
                <a:ext uri="{FF2B5EF4-FFF2-40B4-BE49-F238E27FC236}">
                  <a16:creationId xmlns:a16="http://schemas.microsoft.com/office/drawing/2014/main" id="{77D3C970-47FF-4506-B61A-DCAA63289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3D0163D1-030C-49AE-83F7-8B6F17D3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8397BEB-F2C5-49D6-8F17-BC81796AC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8C1B7012-AA7A-4E78-965E-ABD7EC3370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ADA7F354-F3A6-49A0-AF9C-EC69C2A31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82531391-74CB-4FBD-97B7-D73D91C44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3CD46824-FF3A-460F-8F13-1B2A420A1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4">
              <a:extLst>
                <a:ext uri="{FF2B5EF4-FFF2-40B4-BE49-F238E27FC236}">
                  <a16:creationId xmlns:a16="http://schemas.microsoft.com/office/drawing/2014/main" id="{15EE979E-5456-4D5F-83BF-158EB8B24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6">
              <a:extLst>
                <a:ext uri="{FF2B5EF4-FFF2-40B4-BE49-F238E27FC236}">
                  <a16:creationId xmlns:a16="http://schemas.microsoft.com/office/drawing/2014/main" id="{B5123B19-3717-4BC1-B7CE-C6727099C0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25F3BA9E-DEA1-4368-A4BE-FB9C9C350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0EFD15C2-3CE6-43C9-AA85-2000C0A6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2">
              <a:extLst>
                <a:ext uri="{FF2B5EF4-FFF2-40B4-BE49-F238E27FC236}">
                  <a16:creationId xmlns:a16="http://schemas.microsoft.com/office/drawing/2014/main" id="{A7D19408-5ACA-46A3-8FC7-0A2B511B2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a16="http://schemas.microsoft.com/office/drawing/2014/main" id="{C39A546E-F35B-4AF5-9F7E-F7CC78DD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4C051F4E-E13F-4468-BCAB-379380355A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A94C11-96BF-4E23-9B0F-CCCF0E690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
              <a:extLst>
                <a:ext uri="{FF2B5EF4-FFF2-40B4-BE49-F238E27FC236}">
                  <a16:creationId xmlns:a16="http://schemas.microsoft.com/office/drawing/2014/main" id="{2C253E13-7D4F-4651-B26F-C9A398426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9">
              <a:extLst>
                <a:ext uri="{FF2B5EF4-FFF2-40B4-BE49-F238E27FC236}">
                  <a16:creationId xmlns:a16="http://schemas.microsoft.com/office/drawing/2014/main" id="{6C607944-C3DA-49D0-B76C-ECF13B2E8D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2">
              <a:extLst>
                <a:ext uri="{FF2B5EF4-FFF2-40B4-BE49-F238E27FC236}">
                  <a16:creationId xmlns:a16="http://schemas.microsoft.com/office/drawing/2014/main" id="{A044E8D2-BE36-4B3B-BF61-A4ED4D637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08C4C63A-4388-4C37-9D9C-5C1F9925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14866A3A-FA92-4434-98E9-418FEC9B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64">
              <a:extLst>
                <a:ext uri="{FF2B5EF4-FFF2-40B4-BE49-F238E27FC236}">
                  <a16:creationId xmlns:a16="http://schemas.microsoft.com/office/drawing/2014/main" id="{AF97CA9B-731E-47BF-B724-E6CD2C915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B9B7DB1A-1165-4D7C-95DC-D710F20E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59">
              <a:extLst>
                <a:ext uri="{FF2B5EF4-FFF2-40B4-BE49-F238E27FC236}">
                  <a16:creationId xmlns:a16="http://schemas.microsoft.com/office/drawing/2014/main" id="{737B22B9-9D11-4F36-9B12-FB41FBA4E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2">
              <a:extLst>
                <a:ext uri="{FF2B5EF4-FFF2-40B4-BE49-F238E27FC236}">
                  <a16:creationId xmlns:a16="http://schemas.microsoft.com/office/drawing/2014/main" id="{FBCEABA9-0D42-4E75-BBFB-8374262E8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2">
              <a:extLst>
                <a:ext uri="{FF2B5EF4-FFF2-40B4-BE49-F238E27FC236}">
                  <a16:creationId xmlns:a16="http://schemas.microsoft.com/office/drawing/2014/main" id="{66428691-A429-4D5E-AE96-E43B6F0E2D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59">
              <a:extLst>
                <a:ext uri="{FF2B5EF4-FFF2-40B4-BE49-F238E27FC236}">
                  <a16:creationId xmlns:a16="http://schemas.microsoft.com/office/drawing/2014/main" id="{5BCC330F-9915-4B86-97E9-BA49CBFEC0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9A1A7FCA-8137-4FF0-9940-FB481BFD2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3A9167A0-5576-4F2F-B5FE-431186597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ADCD4F2-AB7A-4267-AFA3-81266E6721C5}"/>
              </a:ext>
            </a:extLst>
          </p:cNvPr>
          <p:cNvSpPr>
            <a:spLocks noGrp="1"/>
          </p:cNvSpPr>
          <p:nvPr>
            <p:ph type="title"/>
          </p:nvPr>
        </p:nvSpPr>
        <p:spPr>
          <a:xfrm>
            <a:off x="1141965" y="1321743"/>
            <a:ext cx="3787482" cy="4277890"/>
          </a:xfrm>
        </p:spPr>
        <p:txBody>
          <a:bodyPr anchor="ctr">
            <a:normAutofit/>
          </a:bodyPr>
          <a:lstStyle/>
          <a:p>
            <a:r>
              <a:rPr lang="en-US" sz="3000" b="1" i="0" u="none" strike="noStrike" kern="1200" baseline="0" dirty="0" err="1">
                <a:solidFill>
                  <a:srgbClr val="FFFFFF"/>
                </a:solidFill>
                <a:latin typeface="+mj-lt"/>
                <a:ea typeface="+mj-ea"/>
                <a:cs typeface="+mj-cs"/>
              </a:rPr>
              <a:t>Thème</a:t>
            </a:r>
            <a:r>
              <a:rPr lang="en-US" sz="3000" b="1" i="0" u="none" strike="noStrike" kern="1200" baseline="0" dirty="0">
                <a:solidFill>
                  <a:srgbClr val="FFFFFF"/>
                </a:solidFill>
                <a:latin typeface="+mj-lt"/>
                <a:ea typeface="+mj-ea"/>
                <a:cs typeface="+mj-cs"/>
              </a:rPr>
              <a:t> 4 -</a:t>
            </a:r>
            <a:br>
              <a:rPr lang="en-US" sz="3000" b="1" i="0" u="none" strike="noStrike" kern="1200" baseline="0" dirty="0">
                <a:solidFill>
                  <a:srgbClr val="FFFFFF"/>
                </a:solidFill>
                <a:latin typeface="+mj-lt"/>
                <a:ea typeface="+mj-ea"/>
                <a:cs typeface="+mj-cs"/>
              </a:rPr>
            </a:br>
            <a:r>
              <a:rPr lang="en-US" sz="2800" b="1" i="0" u="none" strike="noStrike" kern="1200" baseline="0" dirty="0">
                <a:solidFill>
                  <a:schemeClr val="bg1"/>
                </a:solidFill>
                <a:latin typeface="+mj-lt"/>
                <a:ea typeface="+mj-ea"/>
                <a:cs typeface="+mj-cs"/>
              </a:rPr>
              <a:t>Quelle relation entre le </a:t>
            </a:r>
            <a:r>
              <a:rPr lang="en-US" sz="2800" b="1" i="0" u="none" strike="noStrike" kern="1200" baseline="0" dirty="0" err="1">
                <a:solidFill>
                  <a:schemeClr val="bg1"/>
                </a:solidFill>
                <a:latin typeface="+mj-lt"/>
                <a:ea typeface="+mj-ea"/>
                <a:cs typeface="+mj-cs"/>
              </a:rPr>
              <a:t>financement</a:t>
            </a:r>
            <a:r>
              <a:rPr lang="en-US" sz="2800" b="1" i="0" u="none" strike="noStrike" kern="1200" baseline="0" dirty="0">
                <a:solidFill>
                  <a:schemeClr val="bg1"/>
                </a:solidFill>
                <a:latin typeface="+mj-lt"/>
                <a:ea typeface="+mj-ea"/>
                <a:cs typeface="+mj-cs"/>
              </a:rPr>
              <a:t> </a:t>
            </a:r>
            <a:r>
              <a:rPr lang="en-US" sz="2800" b="1" dirty="0" err="1">
                <a:solidFill>
                  <a:schemeClr val="bg1"/>
                </a:solidFill>
              </a:rPr>
              <a:t>forfaitaire</a:t>
            </a:r>
            <a:r>
              <a:rPr lang="en-US" sz="2800" b="1" dirty="0">
                <a:solidFill>
                  <a:schemeClr val="bg1"/>
                </a:solidFill>
              </a:rPr>
              <a:t> </a:t>
            </a:r>
            <a:r>
              <a:rPr lang="en-US" sz="2800" b="1" i="0" u="none" strike="noStrike" kern="1200" baseline="0" dirty="0">
                <a:solidFill>
                  <a:schemeClr val="bg1"/>
                </a:solidFill>
                <a:latin typeface="+mj-lt"/>
                <a:ea typeface="+mj-ea"/>
                <a:cs typeface="+mj-cs"/>
              </a:rPr>
              <a:t>et le </a:t>
            </a:r>
            <a:r>
              <a:rPr lang="en-US" sz="2800" b="1" i="0" u="none" strike="noStrike" kern="1200" baseline="0" dirty="0" err="1">
                <a:solidFill>
                  <a:schemeClr val="bg1"/>
                </a:solidFill>
                <a:latin typeface="+mj-lt"/>
                <a:ea typeface="+mj-ea"/>
                <a:cs typeface="+mj-cs"/>
              </a:rPr>
              <a:t>financement</a:t>
            </a:r>
            <a:r>
              <a:rPr lang="en-US" sz="2800" b="1" i="0" u="none" strike="noStrike" kern="1200" baseline="0" dirty="0">
                <a:solidFill>
                  <a:schemeClr val="bg1"/>
                </a:solidFill>
                <a:latin typeface="+mj-lt"/>
                <a:ea typeface="+mj-ea"/>
                <a:cs typeface="+mj-cs"/>
              </a:rPr>
              <a:t> de la performance ?</a:t>
            </a:r>
            <a:endParaRPr lang="en-GB" sz="3000" dirty="0">
              <a:solidFill>
                <a:schemeClr val="bg1"/>
              </a:solidFill>
            </a:endParaRPr>
          </a:p>
        </p:txBody>
      </p:sp>
      <p:grpSp>
        <p:nvGrpSpPr>
          <p:cNvPr id="68" name="Group 67">
            <a:extLst>
              <a:ext uri="{FF2B5EF4-FFF2-40B4-BE49-F238E27FC236}">
                <a16:creationId xmlns:a16="http://schemas.microsoft.com/office/drawing/2014/main" id="{283F107F-9294-4679-B247-91D8556A6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69" name="Rectangle 64">
              <a:extLst>
                <a:ext uri="{FF2B5EF4-FFF2-40B4-BE49-F238E27FC236}">
                  <a16:creationId xmlns:a16="http://schemas.microsoft.com/office/drawing/2014/main" id="{20F93971-D547-4C36-A076-D57249994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6">
              <a:extLst>
                <a:ext uri="{FF2B5EF4-FFF2-40B4-BE49-F238E27FC236}">
                  <a16:creationId xmlns:a16="http://schemas.microsoft.com/office/drawing/2014/main" id="{012A36A9-DFAE-4F57-9711-172E65EDA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4">
              <a:extLst>
                <a:ext uri="{FF2B5EF4-FFF2-40B4-BE49-F238E27FC236}">
                  <a16:creationId xmlns:a16="http://schemas.microsoft.com/office/drawing/2014/main" id="{8B6B96C8-D832-4071-A5D2-1F11CBF9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6">
              <a:extLst>
                <a:ext uri="{FF2B5EF4-FFF2-40B4-BE49-F238E27FC236}">
                  <a16:creationId xmlns:a16="http://schemas.microsoft.com/office/drawing/2014/main" id="{0FF1DEB5-31F1-464D-BDB3-EFE620642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4">
              <a:extLst>
                <a:ext uri="{FF2B5EF4-FFF2-40B4-BE49-F238E27FC236}">
                  <a16:creationId xmlns:a16="http://schemas.microsoft.com/office/drawing/2014/main" id="{96B80410-DC2C-4DFC-B52E-CC5E6788B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6">
              <a:extLst>
                <a:ext uri="{FF2B5EF4-FFF2-40B4-BE49-F238E27FC236}">
                  <a16:creationId xmlns:a16="http://schemas.microsoft.com/office/drawing/2014/main" id="{9CE51CA3-95B8-44B4-B784-CE35A844D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4">
              <a:extLst>
                <a:ext uri="{FF2B5EF4-FFF2-40B4-BE49-F238E27FC236}">
                  <a16:creationId xmlns:a16="http://schemas.microsoft.com/office/drawing/2014/main" id="{FA1EB8B0-6221-4A35-A5F2-46E9A78CB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6">
              <a:extLst>
                <a:ext uri="{FF2B5EF4-FFF2-40B4-BE49-F238E27FC236}">
                  <a16:creationId xmlns:a16="http://schemas.microsoft.com/office/drawing/2014/main" id="{FDA530E1-5E88-4861-8642-F5B6A715B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4">
              <a:extLst>
                <a:ext uri="{FF2B5EF4-FFF2-40B4-BE49-F238E27FC236}">
                  <a16:creationId xmlns:a16="http://schemas.microsoft.com/office/drawing/2014/main" id="{854D2927-5C3A-424C-B30D-6048719C8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6">
              <a:extLst>
                <a:ext uri="{FF2B5EF4-FFF2-40B4-BE49-F238E27FC236}">
                  <a16:creationId xmlns:a16="http://schemas.microsoft.com/office/drawing/2014/main" id="{9B9A782D-CE07-499E-81BB-3F6D2E7EF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4">
              <a:extLst>
                <a:ext uri="{FF2B5EF4-FFF2-40B4-BE49-F238E27FC236}">
                  <a16:creationId xmlns:a16="http://schemas.microsoft.com/office/drawing/2014/main" id="{BDEBE12E-1915-4596-A0A7-9C61CAF8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6">
              <a:extLst>
                <a:ext uri="{FF2B5EF4-FFF2-40B4-BE49-F238E27FC236}">
                  <a16:creationId xmlns:a16="http://schemas.microsoft.com/office/drawing/2014/main" id="{4FBDEF84-1447-47C6-998D-A35B78E0C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1C9B03EB-B2BB-4A1F-893C-A5481881DD83}"/>
              </a:ext>
            </a:extLst>
          </p:cNvPr>
          <p:cNvSpPr>
            <a:spLocks noGrp="1"/>
          </p:cNvSpPr>
          <p:nvPr>
            <p:ph idx="1"/>
          </p:nvPr>
        </p:nvSpPr>
        <p:spPr>
          <a:xfrm>
            <a:off x="5912693" y="1188719"/>
            <a:ext cx="5561320" cy="4804465"/>
          </a:xfrm>
        </p:spPr>
        <p:txBody>
          <a:bodyPr anchor="ctr">
            <a:normAutofit/>
          </a:bodyPr>
          <a:lstStyle/>
          <a:p>
            <a:r>
              <a:rPr lang="en-GB" sz="1900" dirty="0" err="1"/>
              <a:t>Peu</a:t>
            </a:r>
            <a:r>
              <a:rPr lang="en-GB" sz="1900" dirty="0"/>
              <a:t> de </a:t>
            </a:r>
            <a:r>
              <a:rPr lang="en-GB" sz="1900" dirty="0" err="1"/>
              <a:t>preuves</a:t>
            </a:r>
            <a:r>
              <a:rPr lang="en-GB" sz="1900" dirty="0"/>
              <a:t> </a:t>
            </a:r>
            <a:r>
              <a:rPr lang="en-GB" sz="1900" dirty="0" err="1"/>
              <a:t>scientifiques</a:t>
            </a:r>
            <a:r>
              <a:rPr lang="en-GB" sz="1900" dirty="0"/>
              <a:t>, </a:t>
            </a:r>
            <a:r>
              <a:rPr lang="en-GB" sz="1900" dirty="0" err="1"/>
              <a:t>besoin</a:t>
            </a:r>
            <a:r>
              <a:rPr lang="en-GB" sz="1900" dirty="0"/>
              <a:t> </a:t>
            </a:r>
            <a:r>
              <a:rPr lang="en-GB" sz="1900" dirty="0" err="1"/>
              <a:t>d'expérimentation</a:t>
            </a:r>
            <a:r>
              <a:rPr lang="en-GB" sz="1900" dirty="0"/>
              <a:t>, de monitoring et </a:t>
            </a:r>
            <a:r>
              <a:rPr lang="en-GB" sz="1900" dirty="0" err="1"/>
              <a:t>d'évaluation</a:t>
            </a:r>
            <a:endParaRPr lang="en-GB" sz="1900" dirty="0"/>
          </a:p>
          <a:p>
            <a:r>
              <a:rPr lang="en-GB" sz="1900" dirty="0"/>
              <a:t>Des points de </a:t>
            </a:r>
            <a:r>
              <a:rPr lang="en-GB" sz="1900" dirty="0" err="1"/>
              <a:t>vue</a:t>
            </a:r>
            <a:r>
              <a:rPr lang="en-GB" sz="1900" dirty="0"/>
              <a:t> </a:t>
            </a:r>
            <a:r>
              <a:rPr lang="en-GB" sz="1900" dirty="0" err="1"/>
              <a:t>différents</a:t>
            </a:r>
            <a:r>
              <a:rPr lang="en-GB" sz="1900" dirty="0"/>
              <a:t> </a:t>
            </a:r>
          </a:p>
          <a:p>
            <a:r>
              <a:rPr lang="en-GB" sz="1900" dirty="0"/>
              <a:t>Si on </a:t>
            </a:r>
            <a:r>
              <a:rPr lang="en-GB" sz="1900" dirty="0" err="1"/>
              <a:t>souhaite</a:t>
            </a:r>
            <a:r>
              <a:rPr lang="en-GB" sz="1900" dirty="0"/>
              <a:t> passer à un </a:t>
            </a:r>
            <a:r>
              <a:rPr lang="en-GB" sz="1900" dirty="0" err="1"/>
              <a:t>modèle</a:t>
            </a:r>
            <a:r>
              <a:rPr lang="en-GB" sz="1900" dirty="0"/>
              <a:t> de </a:t>
            </a:r>
            <a:r>
              <a:rPr lang="en-GB" sz="1900" dirty="0" err="1"/>
              <a:t>financement</a:t>
            </a:r>
            <a:r>
              <a:rPr lang="en-GB" sz="1900" dirty="0"/>
              <a:t> plus </a:t>
            </a:r>
            <a:r>
              <a:rPr lang="en-GB" sz="1900" dirty="0" err="1"/>
              <a:t>mixte</a:t>
            </a:r>
            <a:r>
              <a:rPr lang="en-GB" sz="1900" dirty="0"/>
              <a:t> :</a:t>
            </a:r>
          </a:p>
          <a:p>
            <a:pPr lvl="1"/>
            <a:r>
              <a:rPr lang="en-GB" sz="1900" dirty="0"/>
              <a:t>30 à 70 %  </a:t>
            </a:r>
            <a:r>
              <a:rPr lang="en-GB" sz="1900" dirty="0" err="1"/>
              <a:t>paiement</a:t>
            </a:r>
            <a:r>
              <a:rPr lang="en-GB" sz="1900" dirty="0"/>
              <a:t> à </a:t>
            </a:r>
            <a:r>
              <a:rPr lang="en-GB" sz="1900" dirty="0" err="1"/>
              <a:t>l’acte</a:t>
            </a:r>
            <a:endParaRPr lang="en-GB" sz="1900" dirty="0"/>
          </a:p>
          <a:p>
            <a:pPr lvl="1"/>
            <a:r>
              <a:rPr lang="en-GB" sz="1900" dirty="0"/>
              <a:t>30 à 70% </a:t>
            </a:r>
            <a:r>
              <a:rPr lang="en-GB" sz="1900" dirty="0" err="1"/>
              <a:t>paiement</a:t>
            </a:r>
            <a:r>
              <a:rPr lang="en-GB" sz="1900" dirty="0"/>
              <a:t> </a:t>
            </a:r>
            <a:r>
              <a:rPr lang="en-GB" sz="1900" dirty="0" err="1"/>
              <a:t>forfaitaire</a:t>
            </a:r>
            <a:endParaRPr lang="en-GB" sz="1900" dirty="0"/>
          </a:p>
          <a:p>
            <a:pPr lvl="1"/>
            <a:r>
              <a:rPr lang="en-GB" sz="1900" dirty="0" err="1"/>
              <a:t>Jusqu'à</a:t>
            </a:r>
            <a:r>
              <a:rPr lang="en-GB" sz="1900" dirty="0"/>
              <a:t> 20 % de </a:t>
            </a:r>
            <a:r>
              <a:rPr lang="en-GB" sz="1900" dirty="0" err="1"/>
              <a:t>rémunération</a:t>
            </a:r>
            <a:r>
              <a:rPr lang="en-GB" sz="1900" dirty="0"/>
              <a:t> à la </a:t>
            </a:r>
            <a:r>
              <a:rPr lang="en-GB" sz="1900" dirty="0" err="1"/>
              <a:t>qualité</a:t>
            </a:r>
            <a:r>
              <a:rPr lang="en-GB" sz="1900" dirty="0"/>
              <a:t>, </a:t>
            </a:r>
            <a:r>
              <a:rPr lang="en-GB" sz="1900" dirty="0" err="1"/>
              <a:t>basée</a:t>
            </a:r>
            <a:r>
              <a:rPr lang="en-GB" sz="1900" dirty="0"/>
              <a:t> sur les </a:t>
            </a:r>
            <a:r>
              <a:rPr lang="en-GB" sz="1900" dirty="0" err="1"/>
              <a:t>processus</a:t>
            </a:r>
            <a:r>
              <a:rPr lang="en-GB" sz="1900" dirty="0"/>
              <a:t> et non sur les </a:t>
            </a:r>
            <a:r>
              <a:rPr lang="en-GB" sz="1900" dirty="0" err="1"/>
              <a:t>résultats</a:t>
            </a:r>
            <a:r>
              <a:rPr lang="en-GB" sz="1900" dirty="0"/>
              <a:t>.</a:t>
            </a:r>
          </a:p>
          <a:p>
            <a:pPr lvl="1"/>
            <a:endParaRPr lang="en-GB" sz="2000" dirty="0"/>
          </a:p>
        </p:txBody>
      </p:sp>
    </p:spTree>
    <p:extLst>
      <p:ext uri="{BB962C8B-B14F-4D97-AF65-F5344CB8AC3E}">
        <p14:creationId xmlns:p14="http://schemas.microsoft.com/office/powerpoint/2010/main" val="1203502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3E8E99-2FDF-47D7-A45D-6E2D7DF5E5B5}"/>
              </a:ext>
            </a:extLst>
          </p:cNvPr>
          <p:cNvSpPr>
            <a:spLocks noGrp="1"/>
          </p:cNvSpPr>
          <p:nvPr>
            <p:ph type="title"/>
          </p:nvPr>
        </p:nvSpPr>
        <p:spPr>
          <a:xfrm>
            <a:off x="838200" y="365125"/>
            <a:ext cx="10515600" cy="1325563"/>
          </a:xfrm>
        </p:spPr>
        <p:txBody>
          <a:bodyPr>
            <a:normAutofit/>
          </a:bodyPr>
          <a:lstStyle/>
          <a:p>
            <a:r>
              <a:rPr lang="en-GB" dirty="0"/>
              <a:t>Composition </a:t>
            </a:r>
            <a:r>
              <a:rPr lang="en-GB" dirty="0" err="1"/>
              <a:t>actuelle</a:t>
            </a:r>
            <a:r>
              <a:rPr lang="en-GB" dirty="0"/>
              <a:t> des </a:t>
            </a:r>
            <a:r>
              <a:rPr lang="en-GB" dirty="0" err="1"/>
              <a:t>dépenses</a:t>
            </a:r>
            <a:endParaRPr lang="en-GB" dirty="0"/>
          </a:p>
        </p:txBody>
      </p:sp>
      <p:sp>
        <p:nvSpPr>
          <p:cNvPr id="14"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7">
            <a:extLst>
              <a:ext uri="{FF2B5EF4-FFF2-40B4-BE49-F238E27FC236}">
                <a16:creationId xmlns:a16="http://schemas.microsoft.com/office/drawing/2014/main" id="{8D4DE759-1AFD-477D-BFD4-34988DB639A2}"/>
              </a:ext>
            </a:extLst>
          </p:cNvPr>
          <p:cNvGraphicFramePr>
            <a:graphicFrameLocks noGrp="1"/>
          </p:cNvGraphicFramePr>
          <p:nvPr>
            <p:ph idx="1"/>
            <p:extLst>
              <p:ext uri="{D42A27DB-BD31-4B8C-83A1-F6EECF244321}">
                <p14:modId xmlns:p14="http://schemas.microsoft.com/office/powerpoint/2010/main" val="26051030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8071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4DB7A08-D517-437C-90B7-B120CA3E9486}"/>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kern="1200" dirty="0">
                <a:solidFill>
                  <a:srgbClr val="FFFFFF"/>
                </a:solidFill>
                <a:latin typeface="+mj-lt"/>
                <a:ea typeface="+mj-ea"/>
                <a:cs typeface="+mj-cs"/>
              </a:rPr>
              <a:t>Pratique New Deal</a:t>
            </a:r>
          </a:p>
        </p:txBody>
      </p:sp>
      <p:sp>
        <p:nvSpPr>
          <p:cNvPr id="5" name="Text Placeholder 4">
            <a:extLst>
              <a:ext uri="{FF2B5EF4-FFF2-40B4-BE49-F238E27FC236}">
                <a16:creationId xmlns:a16="http://schemas.microsoft.com/office/drawing/2014/main" id="{3D639430-7755-4AA0-9C86-8E78BB7FA3F1}"/>
              </a:ext>
            </a:extLst>
          </p:cNvPr>
          <p:cNvSpPr>
            <a:spLocks noGrp="1"/>
          </p:cNvSpPr>
          <p:nvPr>
            <p:ph type="body" idx="1"/>
          </p:nvPr>
        </p:nvSpPr>
        <p:spPr>
          <a:xfrm>
            <a:off x="5093520" y="5224337"/>
            <a:ext cx="6589707" cy="1329443"/>
          </a:xfrm>
        </p:spPr>
        <p:txBody>
          <a:bodyPr vert="horz" lIns="91440" tIns="45720" rIns="91440" bIns="45720" rtlCol="0">
            <a:normAutofit/>
          </a:bodyPr>
          <a:lstStyle/>
          <a:p>
            <a:pPr algn="r"/>
            <a:r>
              <a:rPr lang="en-US" kern="1200" dirty="0">
                <a:solidFill>
                  <a:srgbClr val="FFFFFF"/>
                </a:solidFill>
                <a:latin typeface="+mj-lt"/>
                <a:ea typeface="+mj-ea"/>
                <a:cs typeface="+mj-cs"/>
              </a:rPr>
              <a:t>Proposition des </a:t>
            </a:r>
            <a:r>
              <a:rPr lang="en-US" kern="1200" dirty="0" err="1">
                <a:solidFill>
                  <a:srgbClr val="FFFFFF"/>
                </a:solidFill>
                <a:latin typeface="+mj-lt"/>
                <a:ea typeface="+mj-ea"/>
                <a:cs typeface="+mj-cs"/>
              </a:rPr>
              <a:t>lignes</a:t>
            </a:r>
            <a:r>
              <a:rPr lang="en-US" kern="1200" dirty="0">
                <a:solidFill>
                  <a:srgbClr val="FFFFFF"/>
                </a:solidFill>
                <a:latin typeface="+mj-lt"/>
                <a:ea typeface="+mj-ea"/>
                <a:cs typeface="+mj-cs"/>
              </a:rPr>
              <a:t> de </a:t>
            </a:r>
            <a:r>
              <a:rPr lang="en-US" kern="1200" dirty="0" err="1">
                <a:solidFill>
                  <a:srgbClr val="FFFFFF"/>
                </a:solidFill>
                <a:latin typeface="+mj-lt"/>
                <a:ea typeface="+mj-ea"/>
                <a:cs typeface="+mj-cs"/>
              </a:rPr>
              <a:t>craie</a:t>
            </a:r>
            <a:endParaRPr lang="en-US" kern="1200" dirty="0">
              <a:solidFill>
                <a:srgbClr val="FFFFFF"/>
              </a:solidFill>
              <a:latin typeface="+mn-lt"/>
              <a:ea typeface="+mn-ea"/>
              <a:cs typeface="+mn-cs"/>
            </a:endParaRPr>
          </a:p>
        </p:txBody>
      </p:sp>
      <p:cxnSp>
        <p:nvCxnSpPr>
          <p:cNvPr id="27" name="Straight Connector 26">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Arc 36">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183860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4045-FB7E-47D7-ABB8-37EED425A75B}"/>
              </a:ext>
            </a:extLst>
          </p:cNvPr>
          <p:cNvSpPr>
            <a:spLocks noGrp="1"/>
          </p:cNvSpPr>
          <p:nvPr>
            <p:ph type="title"/>
          </p:nvPr>
        </p:nvSpPr>
        <p:spPr>
          <a:xfrm>
            <a:off x="576943" y="120060"/>
            <a:ext cx="10515600" cy="1325563"/>
          </a:xfrm>
        </p:spPr>
        <p:txBody>
          <a:bodyPr>
            <a:normAutofit/>
          </a:bodyPr>
          <a:lstStyle/>
          <a:p>
            <a:r>
              <a:rPr lang="en-GB" sz="3200" dirty="0"/>
              <a:t>Proposition pratique New Deal</a:t>
            </a:r>
            <a:br>
              <a:rPr lang="en-GB" sz="3200" dirty="0"/>
            </a:br>
            <a:r>
              <a:rPr lang="en-GB" sz="3200" b="1" dirty="0"/>
              <a:t>Vue </a:t>
            </a:r>
            <a:r>
              <a:rPr lang="en-GB" sz="3200" b="1" dirty="0" err="1"/>
              <a:t>d’ensemble</a:t>
            </a:r>
            <a:endParaRPr lang="en-GB" sz="3200" b="1" dirty="0"/>
          </a:p>
        </p:txBody>
      </p:sp>
      <p:graphicFrame>
        <p:nvGraphicFramePr>
          <p:cNvPr id="8" name="Content Placeholder 7">
            <a:extLst>
              <a:ext uri="{FF2B5EF4-FFF2-40B4-BE49-F238E27FC236}">
                <a16:creationId xmlns:a16="http://schemas.microsoft.com/office/drawing/2014/main" id="{2355E909-8C5F-476E-A8EE-1015D8074F60}"/>
              </a:ext>
            </a:extLst>
          </p:cNvPr>
          <p:cNvGraphicFramePr>
            <a:graphicFrameLocks noGrp="1"/>
          </p:cNvGraphicFramePr>
          <p:nvPr>
            <p:ph idx="1"/>
            <p:extLst>
              <p:ext uri="{D42A27DB-BD31-4B8C-83A1-F6EECF244321}">
                <p14:modId xmlns:p14="http://schemas.microsoft.com/office/powerpoint/2010/main" val="2378637505"/>
              </p:ext>
            </p:extLst>
          </p:nvPr>
        </p:nvGraphicFramePr>
        <p:xfrm>
          <a:off x="1485900" y="1445623"/>
          <a:ext cx="9220200" cy="323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6ACEE413-FE7C-4C41-8051-329ABA6896EE}"/>
              </a:ext>
            </a:extLst>
          </p:cNvPr>
          <p:cNvCxnSpPr>
            <a:cxnSpLocks/>
          </p:cNvCxnSpPr>
          <p:nvPr/>
        </p:nvCxnSpPr>
        <p:spPr>
          <a:xfrm>
            <a:off x="7672252" y="1445623"/>
            <a:ext cx="0" cy="5121143"/>
          </a:xfrm>
          <a:prstGeom prst="line">
            <a:avLst/>
          </a:prstGeom>
          <a:ln>
            <a:prstDash val="dash"/>
          </a:ln>
        </p:spPr>
        <p:style>
          <a:lnRef idx="1">
            <a:schemeClr val="accent6"/>
          </a:lnRef>
          <a:fillRef idx="0">
            <a:schemeClr val="accent6"/>
          </a:fillRef>
          <a:effectRef idx="0">
            <a:schemeClr val="accent6"/>
          </a:effectRef>
          <a:fontRef idx="minor">
            <a:schemeClr val="tx1"/>
          </a:fontRef>
        </p:style>
      </p:cxnSp>
      <p:sp>
        <p:nvSpPr>
          <p:cNvPr id="6" name="TextBox 5">
            <a:extLst>
              <a:ext uri="{FF2B5EF4-FFF2-40B4-BE49-F238E27FC236}">
                <a16:creationId xmlns:a16="http://schemas.microsoft.com/office/drawing/2014/main" id="{2103FBDF-B579-46DA-93CE-06579D0ACB0D}"/>
              </a:ext>
            </a:extLst>
          </p:cNvPr>
          <p:cNvSpPr txBox="1"/>
          <p:nvPr/>
        </p:nvSpPr>
        <p:spPr>
          <a:xfrm>
            <a:off x="1485900" y="4741227"/>
            <a:ext cx="2897777" cy="1969770"/>
          </a:xfrm>
          <a:prstGeom prst="rect">
            <a:avLst/>
          </a:prstGeom>
          <a:noFill/>
        </p:spPr>
        <p:txBody>
          <a:bodyPr wrap="square" rtlCol="0">
            <a:spAutoFit/>
          </a:bodyPr>
          <a:lstStyle/>
          <a:p>
            <a:r>
              <a:rPr lang="en-GB" sz="1400" b="1" dirty="0"/>
              <a:t>Motivation</a:t>
            </a:r>
            <a:endParaRPr lang="en-GB" sz="1600" b="1" dirty="0"/>
          </a:p>
          <a:p>
            <a:pPr marL="285750" indent="-285750">
              <a:buFontTx/>
              <a:buChar char="-"/>
            </a:pPr>
            <a:r>
              <a:rPr lang="en-GB" sz="1200" dirty="0" err="1"/>
              <a:t>Rémunération</a:t>
            </a:r>
            <a:r>
              <a:rPr lang="en-GB" sz="1200" dirty="0"/>
              <a:t> du travail</a:t>
            </a:r>
          </a:p>
          <a:p>
            <a:pPr marL="285750" indent="-285750">
              <a:buFontTx/>
              <a:buChar char="-"/>
            </a:pPr>
            <a:r>
              <a:rPr lang="en-GB" sz="1200" dirty="0"/>
              <a:t>Encourage la </a:t>
            </a:r>
            <a:r>
              <a:rPr lang="en-GB" sz="1200" dirty="0" err="1"/>
              <a:t>disponibilité</a:t>
            </a:r>
            <a:endParaRPr lang="en-GB" sz="1200" dirty="0"/>
          </a:p>
          <a:p>
            <a:pPr marL="285750" indent="-285750">
              <a:buFontTx/>
              <a:buChar char="-"/>
            </a:pPr>
            <a:r>
              <a:rPr lang="en-GB" sz="1200" dirty="0"/>
              <a:t>Les </a:t>
            </a:r>
            <a:r>
              <a:rPr lang="en-GB" sz="1200" dirty="0" err="1"/>
              <a:t>soins</a:t>
            </a:r>
            <a:r>
              <a:rPr lang="en-GB" sz="1200" dirty="0"/>
              <a:t> </a:t>
            </a:r>
            <a:r>
              <a:rPr lang="en-GB" sz="1200" dirty="0" err="1"/>
              <a:t>sont</a:t>
            </a:r>
            <a:r>
              <a:rPr lang="en-GB" sz="1200" dirty="0"/>
              <a:t> </a:t>
            </a:r>
            <a:r>
              <a:rPr lang="en-GB" sz="1200" dirty="0" err="1"/>
              <a:t>également</a:t>
            </a:r>
            <a:r>
              <a:rPr lang="en-GB" sz="1200" dirty="0"/>
              <a:t> </a:t>
            </a:r>
            <a:r>
              <a:rPr lang="en-GB" sz="1200" dirty="0" err="1"/>
              <a:t>possibles</a:t>
            </a:r>
            <a:r>
              <a:rPr lang="en-GB" sz="1200" dirty="0"/>
              <a:t> pour les patients non-DMG</a:t>
            </a:r>
          </a:p>
          <a:p>
            <a:pPr marL="285750" indent="-285750">
              <a:buFontTx/>
              <a:buChar char="-"/>
            </a:pPr>
            <a:r>
              <a:rPr lang="en-GB" sz="1200" dirty="0" err="1"/>
              <a:t>Réforme</a:t>
            </a:r>
            <a:r>
              <a:rPr lang="en-GB" sz="1200" dirty="0"/>
              <a:t> des consultations en </a:t>
            </a:r>
            <a:r>
              <a:rPr lang="en-GB" sz="1200" dirty="0" err="1"/>
              <a:t>cours</a:t>
            </a:r>
            <a:r>
              <a:rPr lang="en-GB" sz="1200" dirty="0"/>
              <a:t> pour les MG et MS</a:t>
            </a:r>
          </a:p>
          <a:p>
            <a:pPr marL="285750" indent="-285750">
              <a:buFontTx/>
              <a:buChar char="-"/>
            </a:pPr>
            <a:r>
              <a:rPr lang="en-GB" sz="1200" dirty="0"/>
              <a:t>TM pour la sensibilisation à </a:t>
            </a:r>
            <a:r>
              <a:rPr lang="en-GB" sz="1200" dirty="0" err="1"/>
              <a:t>l'acte</a:t>
            </a:r>
            <a:r>
              <a:rPr lang="en-GB" sz="1200" dirty="0"/>
              <a:t> médical, TP </a:t>
            </a:r>
            <a:r>
              <a:rPr lang="en-GB" sz="1200" dirty="0" err="1"/>
              <a:t>garantit</a:t>
            </a:r>
            <a:r>
              <a:rPr lang="en-GB" sz="1200" dirty="0"/>
              <a:t> </a:t>
            </a:r>
            <a:r>
              <a:rPr lang="en-GB" sz="1200" dirty="0" err="1"/>
              <a:t>l'accessibilité</a:t>
            </a:r>
            <a:r>
              <a:rPr lang="en-GB" sz="1200" dirty="0"/>
              <a:t> financière</a:t>
            </a:r>
          </a:p>
        </p:txBody>
      </p:sp>
      <p:sp>
        <p:nvSpPr>
          <p:cNvPr id="9" name="TextBox 8">
            <a:extLst>
              <a:ext uri="{FF2B5EF4-FFF2-40B4-BE49-F238E27FC236}">
                <a16:creationId xmlns:a16="http://schemas.microsoft.com/office/drawing/2014/main" id="{4A966119-D783-4279-8BA7-ADB442054CFF}"/>
              </a:ext>
            </a:extLst>
          </p:cNvPr>
          <p:cNvSpPr txBox="1"/>
          <p:nvPr/>
        </p:nvSpPr>
        <p:spPr>
          <a:xfrm>
            <a:off x="4638405" y="4741227"/>
            <a:ext cx="2964179" cy="2339102"/>
          </a:xfrm>
          <a:prstGeom prst="rect">
            <a:avLst/>
          </a:prstGeom>
          <a:noFill/>
        </p:spPr>
        <p:txBody>
          <a:bodyPr wrap="square" rtlCol="0">
            <a:spAutoFit/>
          </a:bodyPr>
          <a:lstStyle/>
          <a:p>
            <a:r>
              <a:rPr lang="en-GB" sz="1400" b="1" dirty="0" err="1"/>
              <a:t>Motivatie</a:t>
            </a:r>
            <a:endParaRPr lang="en-GB" sz="1400" b="1" dirty="0"/>
          </a:p>
          <a:p>
            <a:pPr marL="285750" indent="-285750">
              <a:buFontTx/>
              <a:buChar char="-"/>
            </a:pPr>
            <a:r>
              <a:rPr lang="en-GB" sz="1200" dirty="0" err="1"/>
              <a:t>Rémunération</a:t>
            </a:r>
            <a:r>
              <a:rPr lang="en-GB" sz="1200" dirty="0"/>
              <a:t> du travail en dehors du contact direct avec les patients (administration, consultations </a:t>
            </a:r>
            <a:r>
              <a:rPr lang="en-GB" sz="1200" dirty="0" err="1"/>
              <a:t>téléphoniques</a:t>
            </a:r>
            <a:r>
              <a:rPr lang="en-GB" sz="1200" dirty="0"/>
              <a:t>, consultations de </a:t>
            </a:r>
            <a:r>
              <a:rPr lang="en-GB" sz="1200" dirty="0" err="1"/>
              <a:t>soins</a:t>
            </a:r>
            <a:r>
              <a:rPr lang="en-GB" sz="1200" dirty="0"/>
              <a:t> </a:t>
            </a:r>
            <a:r>
              <a:rPr lang="en-GB" sz="1200" dirty="0" err="1"/>
              <a:t>multidisciplinaires</a:t>
            </a:r>
            <a:r>
              <a:rPr lang="en-GB" sz="1200" dirty="0"/>
              <a:t>, </a:t>
            </a:r>
            <a:r>
              <a:rPr lang="en-GB" sz="1200" dirty="0" err="1"/>
              <a:t>prévention</a:t>
            </a:r>
            <a:r>
              <a:rPr lang="en-GB" sz="1200" dirty="0"/>
              <a:t>), </a:t>
            </a:r>
          </a:p>
          <a:p>
            <a:pPr marL="285750" indent="-285750">
              <a:buFontTx/>
              <a:buChar char="-"/>
            </a:pPr>
            <a:r>
              <a:rPr lang="en-GB" sz="1200" dirty="0"/>
              <a:t>en </a:t>
            </a:r>
            <a:r>
              <a:rPr lang="en-GB" sz="1200" dirty="0" err="1"/>
              <a:t>termes</a:t>
            </a:r>
            <a:r>
              <a:rPr lang="en-GB" sz="1200" dirty="0"/>
              <a:t> de </a:t>
            </a:r>
            <a:r>
              <a:rPr lang="en-GB" sz="1200" dirty="0" err="1"/>
              <a:t>degré</a:t>
            </a:r>
            <a:r>
              <a:rPr lang="en-GB" sz="1200" dirty="0"/>
              <a:t> de </a:t>
            </a:r>
            <a:r>
              <a:rPr lang="en-GB" sz="1200" dirty="0" err="1"/>
              <a:t>soins</a:t>
            </a:r>
            <a:endParaRPr lang="en-GB" sz="1200" dirty="0"/>
          </a:p>
          <a:p>
            <a:pPr marL="285750" indent="-285750">
              <a:buFontTx/>
              <a:buChar char="-"/>
            </a:pPr>
            <a:r>
              <a:rPr lang="en-GB" sz="1200" dirty="0" err="1"/>
              <a:t>Planifiabilité</a:t>
            </a:r>
            <a:r>
              <a:rPr lang="en-GB" sz="1200" dirty="0"/>
              <a:t> et </a:t>
            </a:r>
            <a:r>
              <a:rPr lang="en-GB" sz="1200" dirty="0" err="1"/>
              <a:t>flexibilité</a:t>
            </a:r>
            <a:endParaRPr lang="en-GB" sz="1200" dirty="0"/>
          </a:p>
          <a:p>
            <a:pPr marL="285750" indent="-285750">
              <a:buFontTx/>
              <a:buChar char="-"/>
            </a:pPr>
            <a:r>
              <a:rPr lang="en-GB" sz="1200" dirty="0" err="1"/>
              <a:t>Permettre</a:t>
            </a:r>
            <a:r>
              <a:rPr lang="en-GB" sz="1200" dirty="0"/>
              <a:t> la </a:t>
            </a:r>
            <a:r>
              <a:rPr lang="en-GB" sz="1200" dirty="0" err="1"/>
              <a:t>délégation</a:t>
            </a:r>
            <a:r>
              <a:rPr lang="en-GB" sz="1200" dirty="0"/>
              <a:t> de </a:t>
            </a:r>
            <a:r>
              <a:rPr lang="en-GB" sz="1200" dirty="0" err="1"/>
              <a:t>tâches</a:t>
            </a:r>
            <a:endParaRPr lang="en-GB" sz="1200" dirty="0"/>
          </a:p>
          <a:p>
            <a:pPr marL="285750" indent="-285750">
              <a:buFontTx/>
              <a:buChar char="-"/>
            </a:pPr>
            <a:endParaRPr lang="en-GB" dirty="0"/>
          </a:p>
          <a:p>
            <a:pPr marL="285750" indent="-285750">
              <a:buFontTx/>
              <a:buChar char="-"/>
            </a:pPr>
            <a:endParaRPr lang="en-GB" dirty="0"/>
          </a:p>
        </p:txBody>
      </p:sp>
      <p:sp>
        <p:nvSpPr>
          <p:cNvPr id="10" name="TextBox 9">
            <a:extLst>
              <a:ext uri="{FF2B5EF4-FFF2-40B4-BE49-F238E27FC236}">
                <a16:creationId xmlns:a16="http://schemas.microsoft.com/office/drawing/2014/main" id="{E4FB83BF-44F2-4102-A375-2734D0C0904B}"/>
              </a:ext>
            </a:extLst>
          </p:cNvPr>
          <p:cNvSpPr txBox="1"/>
          <p:nvPr/>
        </p:nvSpPr>
        <p:spPr>
          <a:xfrm>
            <a:off x="7857312" y="4739072"/>
            <a:ext cx="3103514" cy="1046440"/>
          </a:xfrm>
          <a:prstGeom prst="rect">
            <a:avLst/>
          </a:prstGeom>
          <a:noFill/>
        </p:spPr>
        <p:txBody>
          <a:bodyPr wrap="square" rtlCol="0">
            <a:spAutoFit/>
          </a:bodyPr>
          <a:lstStyle/>
          <a:p>
            <a:r>
              <a:rPr lang="en-GB" sz="1400" b="1" dirty="0" err="1"/>
              <a:t>Motivatie</a:t>
            </a:r>
            <a:endParaRPr lang="en-GB" sz="1600" b="1" dirty="0"/>
          </a:p>
          <a:p>
            <a:pPr marL="285750" indent="-285750">
              <a:buFontTx/>
              <a:buChar char="-"/>
            </a:pPr>
            <a:r>
              <a:rPr lang="en-GB" sz="1200" dirty="0" err="1"/>
              <a:t>Soutien</a:t>
            </a:r>
            <a:r>
              <a:rPr lang="en-GB" sz="1200" dirty="0"/>
              <a:t> aux </a:t>
            </a:r>
            <a:r>
              <a:rPr lang="en-GB" sz="1200" dirty="0" err="1"/>
              <a:t>coûts</a:t>
            </a:r>
            <a:r>
              <a:rPr lang="en-GB" sz="1200" dirty="0"/>
              <a:t> et au personnel de la pratique</a:t>
            </a:r>
          </a:p>
          <a:p>
            <a:pPr marL="285750" indent="-285750">
              <a:buFontTx/>
              <a:buChar char="-"/>
            </a:pPr>
            <a:r>
              <a:rPr lang="en-GB" sz="1200" dirty="0"/>
              <a:t>Incitation à la </a:t>
            </a:r>
            <a:r>
              <a:rPr lang="en-GB" sz="1200" dirty="0" err="1"/>
              <a:t>qualité</a:t>
            </a:r>
            <a:r>
              <a:rPr lang="en-GB" sz="1200" dirty="0"/>
              <a:t> des </a:t>
            </a:r>
            <a:r>
              <a:rPr lang="en-GB" sz="1200" dirty="0" err="1"/>
              <a:t>processus</a:t>
            </a:r>
            <a:r>
              <a:rPr lang="en-GB" sz="1200" dirty="0"/>
              <a:t>, à la </a:t>
            </a:r>
            <a:r>
              <a:rPr lang="en-GB" sz="1200" dirty="0" err="1"/>
              <a:t>coopération</a:t>
            </a:r>
            <a:r>
              <a:rPr lang="en-GB" sz="1200" dirty="0"/>
              <a:t> et à la </a:t>
            </a:r>
            <a:r>
              <a:rPr lang="en-GB" sz="1200" dirty="0" err="1"/>
              <a:t>disponibilité</a:t>
            </a:r>
            <a:endParaRPr lang="en-GB" sz="1200" dirty="0"/>
          </a:p>
        </p:txBody>
      </p:sp>
    </p:spTree>
    <p:extLst>
      <p:ext uri="{BB962C8B-B14F-4D97-AF65-F5344CB8AC3E}">
        <p14:creationId xmlns:p14="http://schemas.microsoft.com/office/powerpoint/2010/main" val="171756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94045-FB7E-47D7-ABB8-37EED425A75B}"/>
              </a:ext>
            </a:extLst>
          </p:cNvPr>
          <p:cNvSpPr>
            <a:spLocks noGrp="1"/>
          </p:cNvSpPr>
          <p:nvPr>
            <p:ph type="title"/>
          </p:nvPr>
        </p:nvSpPr>
        <p:spPr>
          <a:xfrm>
            <a:off x="1188069" y="381935"/>
            <a:ext cx="9356106" cy="1200329"/>
          </a:xfrm>
        </p:spPr>
        <p:txBody>
          <a:bodyPr anchor="t">
            <a:normAutofit/>
          </a:bodyPr>
          <a:lstStyle/>
          <a:p>
            <a:r>
              <a:rPr lang="en-GB" sz="3200" dirty="0"/>
              <a:t>Proposition pratique New Deal</a:t>
            </a:r>
            <a:br>
              <a:rPr lang="en-GB" sz="3200" dirty="0"/>
            </a:br>
            <a:r>
              <a:rPr lang="en-GB" sz="3200" b="1" dirty="0" err="1"/>
              <a:t>Réforme</a:t>
            </a:r>
            <a:r>
              <a:rPr lang="en-GB" sz="3200" b="1" dirty="0"/>
              <a:t> des primes de pratique - </a:t>
            </a:r>
            <a:r>
              <a:rPr lang="en-GB" sz="3200" b="1" dirty="0" err="1"/>
              <a:t>paquet</a:t>
            </a:r>
            <a:r>
              <a:rPr lang="en-GB" sz="3200" b="1" dirty="0"/>
              <a:t> de base</a:t>
            </a:r>
          </a:p>
        </p:txBody>
      </p:sp>
      <p:grpSp>
        <p:nvGrpSpPr>
          <p:cNvPr id="50" name="Group 49">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5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52"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5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55" name="Straight Connector 5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20" name="Content Placeholder 4">
            <a:extLst>
              <a:ext uri="{FF2B5EF4-FFF2-40B4-BE49-F238E27FC236}">
                <a16:creationId xmlns:a16="http://schemas.microsoft.com/office/drawing/2014/main" id="{22A5936E-D307-DC7B-B19E-547E79FB7971}"/>
              </a:ext>
            </a:extLst>
          </p:cNvPr>
          <p:cNvGraphicFramePr>
            <a:graphicFrameLocks noGrp="1"/>
          </p:cNvGraphicFramePr>
          <p:nvPr>
            <p:ph idx="1"/>
            <p:extLst>
              <p:ext uri="{D42A27DB-BD31-4B8C-83A1-F6EECF244321}">
                <p14:modId xmlns:p14="http://schemas.microsoft.com/office/powerpoint/2010/main" val="2578209196"/>
              </p:ext>
            </p:extLst>
          </p:nvPr>
        </p:nvGraphicFramePr>
        <p:xfrm>
          <a:off x="1188062" y="1825625"/>
          <a:ext cx="10158359"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8446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4045-FB7E-47D7-ABB8-37EED425A75B}"/>
              </a:ext>
            </a:extLst>
          </p:cNvPr>
          <p:cNvSpPr>
            <a:spLocks noGrp="1"/>
          </p:cNvSpPr>
          <p:nvPr>
            <p:ph type="title"/>
          </p:nvPr>
        </p:nvSpPr>
        <p:spPr>
          <a:xfrm>
            <a:off x="576943" y="120060"/>
            <a:ext cx="10515600" cy="1325563"/>
          </a:xfrm>
        </p:spPr>
        <p:txBody>
          <a:bodyPr>
            <a:normAutofit/>
          </a:bodyPr>
          <a:lstStyle/>
          <a:p>
            <a:r>
              <a:rPr lang="en-GB" sz="3200" dirty="0"/>
              <a:t>Proposition pratique New Deal</a:t>
            </a:r>
            <a:br>
              <a:rPr lang="en-GB" sz="3200" dirty="0"/>
            </a:br>
            <a:r>
              <a:rPr lang="en-GB" sz="3200" b="1" dirty="0" err="1"/>
              <a:t>Rejoindre</a:t>
            </a:r>
            <a:endParaRPr lang="en-GB" sz="3200" b="1" dirty="0"/>
          </a:p>
        </p:txBody>
      </p:sp>
      <p:graphicFrame>
        <p:nvGraphicFramePr>
          <p:cNvPr id="35" name="Content Placeholder 4">
            <a:extLst>
              <a:ext uri="{FF2B5EF4-FFF2-40B4-BE49-F238E27FC236}">
                <a16:creationId xmlns:a16="http://schemas.microsoft.com/office/drawing/2014/main" id="{891AB95D-5442-68AE-24D7-A37EDEE1D90E}"/>
              </a:ext>
            </a:extLst>
          </p:cNvPr>
          <p:cNvGraphicFramePr>
            <a:graphicFrameLocks noGrp="1"/>
          </p:cNvGraphicFramePr>
          <p:nvPr>
            <p:ph idx="1"/>
            <p:extLst>
              <p:ext uri="{D42A27DB-BD31-4B8C-83A1-F6EECF244321}">
                <p14:modId xmlns:p14="http://schemas.microsoft.com/office/powerpoint/2010/main" val="29745585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354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94045-FB7E-47D7-ABB8-37EED425A75B}"/>
              </a:ext>
            </a:extLst>
          </p:cNvPr>
          <p:cNvSpPr>
            <a:spLocks noGrp="1"/>
          </p:cNvSpPr>
          <p:nvPr>
            <p:ph type="title"/>
          </p:nvPr>
        </p:nvSpPr>
        <p:spPr>
          <a:xfrm>
            <a:off x="285135" y="1153572"/>
            <a:ext cx="3602099" cy="4461163"/>
          </a:xfrm>
        </p:spPr>
        <p:txBody>
          <a:bodyPr>
            <a:normAutofit/>
          </a:bodyPr>
          <a:lstStyle/>
          <a:p>
            <a:r>
              <a:rPr lang="en-GB" sz="3400" dirty="0">
                <a:solidFill>
                  <a:srgbClr val="FFFFFF"/>
                </a:solidFill>
              </a:rPr>
              <a:t>Proposition pratique New Deal-</a:t>
            </a:r>
            <a:br>
              <a:rPr lang="en-GB" sz="3400" b="1" dirty="0">
                <a:solidFill>
                  <a:srgbClr val="FFFFFF"/>
                </a:solidFill>
              </a:rPr>
            </a:br>
            <a:r>
              <a:rPr lang="fr-FR" sz="3400" b="1" dirty="0">
                <a:solidFill>
                  <a:srgbClr val="FFFFFF"/>
                </a:solidFill>
              </a:rPr>
              <a:t>Réforme de la prime de pratique</a:t>
            </a:r>
            <a:endParaRPr lang="en-GB" sz="3400" b="1" dirty="0">
              <a:solidFill>
                <a:srgbClr val="FFFFFF"/>
              </a:solidFill>
            </a:endParaRP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300F44AA-A62B-403B-9A44-D9D14E6D791F}"/>
              </a:ext>
            </a:extLst>
          </p:cNvPr>
          <p:cNvSpPr>
            <a:spLocks noGrp="1"/>
          </p:cNvSpPr>
          <p:nvPr>
            <p:ph idx="1"/>
          </p:nvPr>
        </p:nvSpPr>
        <p:spPr>
          <a:xfrm>
            <a:off x="4447308" y="591344"/>
            <a:ext cx="7186527" cy="5585619"/>
          </a:xfrm>
        </p:spPr>
        <p:txBody>
          <a:bodyPr anchor="ctr">
            <a:normAutofit/>
          </a:bodyPr>
          <a:lstStyle/>
          <a:p>
            <a:r>
              <a:rPr lang="en-GB" dirty="0"/>
              <a:t>Option de </a:t>
            </a:r>
            <a:r>
              <a:rPr lang="en-GB" dirty="0" err="1"/>
              <a:t>financement</a:t>
            </a:r>
            <a:r>
              <a:rPr lang="en-GB" dirty="0"/>
              <a:t> </a:t>
            </a:r>
            <a:r>
              <a:rPr lang="en-GB" b="1" dirty="0" err="1"/>
              <a:t>infirmier</a:t>
            </a:r>
            <a:r>
              <a:rPr lang="en-GB" b="1" dirty="0"/>
              <a:t> de pratique</a:t>
            </a:r>
          </a:p>
          <a:p>
            <a:pPr lvl="1">
              <a:buFont typeface="Wingdings" panose="05000000000000000000" pitchFamily="2" charset="2"/>
              <a:buChar char="Ø"/>
            </a:pPr>
            <a:r>
              <a:rPr lang="en-GB" dirty="0" err="1"/>
              <a:t>Basé</a:t>
            </a:r>
            <a:r>
              <a:rPr lang="en-GB" dirty="0"/>
              <a:t> sur le </a:t>
            </a:r>
            <a:r>
              <a:rPr lang="en-GB" dirty="0" err="1"/>
              <a:t>nombre</a:t>
            </a:r>
            <a:r>
              <a:rPr lang="en-GB" dirty="0"/>
              <a:t> de patients dans la pratique (par </a:t>
            </a:r>
            <a:r>
              <a:rPr lang="en-GB" dirty="0" err="1"/>
              <a:t>exemple</a:t>
            </a:r>
            <a:r>
              <a:rPr lang="en-GB" dirty="0"/>
              <a:t>, 1/3 ETP par tranche de 1.000 GMD)</a:t>
            </a:r>
            <a:endParaRPr lang="en-GB" dirty="0">
              <a:cs typeface="Calibri"/>
            </a:endParaRPr>
          </a:p>
          <a:p>
            <a:pPr lvl="1">
              <a:buFont typeface="Wingdings" panose="05000000000000000000" pitchFamily="2" charset="2"/>
              <a:buChar char="Ø"/>
            </a:pPr>
            <a:r>
              <a:rPr lang="en-GB" dirty="0" err="1"/>
              <a:t>Pondéré</a:t>
            </a:r>
            <a:r>
              <a:rPr lang="en-GB" dirty="0"/>
              <a:t> par la </a:t>
            </a:r>
            <a:r>
              <a:rPr lang="en-GB" dirty="0" err="1"/>
              <a:t>gravité</a:t>
            </a:r>
            <a:r>
              <a:rPr lang="en-GB" dirty="0"/>
              <a:t> des </a:t>
            </a:r>
            <a:r>
              <a:rPr lang="en-GB" dirty="0" err="1"/>
              <a:t>soins</a:t>
            </a:r>
            <a:endParaRPr lang="en-GB" dirty="0"/>
          </a:p>
          <a:p>
            <a:pPr lvl="1">
              <a:buFont typeface="Wingdings" panose="05000000000000000000" pitchFamily="2" charset="2"/>
              <a:buChar char="Ø"/>
            </a:pPr>
            <a:r>
              <a:rPr lang="en-GB" dirty="0"/>
              <a:t>Sous condition </a:t>
            </a:r>
            <a:r>
              <a:rPr lang="en-GB" dirty="0" err="1"/>
              <a:t>d'utiliser</a:t>
            </a:r>
            <a:r>
              <a:rPr lang="en-GB" dirty="0"/>
              <a:t> des </a:t>
            </a:r>
            <a:r>
              <a:rPr lang="en-GB" dirty="0" err="1"/>
              <a:t>outils</a:t>
            </a:r>
            <a:r>
              <a:rPr lang="en-GB" dirty="0"/>
              <a:t> </a:t>
            </a:r>
            <a:r>
              <a:rPr lang="en-GB" dirty="0" err="1"/>
              <a:t>d'intégration</a:t>
            </a:r>
            <a:r>
              <a:rPr lang="en-GB" dirty="0"/>
              <a:t> : </a:t>
            </a:r>
            <a:r>
              <a:rPr lang="en-GB" dirty="0" err="1"/>
              <a:t>protocoles</a:t>
            </a:r>
            <a:r>
              <a:rPr lang="en-GB" dirty="0"/>
              <a:t> de </a:t>
            </a:r>
            <a:r>
              <a:rPr lang="en-GB" dirty="0" err="1"/>
              <a:t>soins</a:t>
            </a:r>
            <a:r>
              <a:rPr lang="en-GB" dirty="0"/>
              <a:t> au sein de pratique, </a:t>
            </a:r>
            <a:r>
              <a:rPr lang="en-GB" dirty="0" err="1"/>
              <a:t>réunions</a:t>
            </a:r>
            <a:r>
              <a:rPr lang="en-GB" dirty="0"/>
              <a:t> de coordination, DMI </a:t>
            </a:r>
            <a:r>
              <a:rPr lang="en-GB" dirty="0" err="1"/>
              <a:t>commun</a:t>
            </a:r>
            <a:r>
              <a:rPr lang="en-GB" dirty="0"/>
              <a:t>, etc.), programmes de </a:t>
            </a:r>
            <a:r>
              <a:rPr lang="en-GB" dirty="0" err="1"/>
              <a:t>prévention</a:t>
            </a:r>
            <a:r>
              <a:rPr lang="en-GB" dirty="0"/>
              <a:t>, </a:t>
            </a:r>
            <a:r>
              <a:rPr lang="en-GB" dirty="0" err="1"/>
              <a:t>soins</a:t>
            </a:r>
            <a:r>
              <a:rPr lang="en-GB" dirty="0"/>
              <a:t> </a:t>
            </a:r>
            <a:r>
              <a:rPr lang="en-GB" dirty="0" err="1"/>
              <a:t>proactifs</a:t>
            </a:r>
            <a:r>
              <a:rPr lang="en-GB" dirty="0"/>
              <a:t>.</a:t>
            </a:r>
            <a:endParaRPr lang="en-GB" dirty="0">
              <a:cs typeface="Calibri"/>
            </a:endParaRPr>
          </a:p>
          <a:p>
            <a:endParaRPr lang="en-GB" dirty="0"/>
          </a:p>
        </p:txBody>
      </p:sp>
    </p:spTree>
    <p:extLst>
      <p:ext uri="{BB962C8B-B14F-4D97-AF65-F5344CB8AC3E}">
        <p14:creationId xmlns:p14="http://schemas.microsoft.com/office/powerpoint/2010/main" val="3682290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D29E46-9EF6-4EB2-9F21-B7DF1E113D89}"/>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lgn="ctr"/>
            <a:r>
              <a:rPr lang="fr-FR" sz="3600" kern="1200" dirty="0">
                <a:solidFill>
                  <a:schemeClr val="tx1"/>
                </a:solidFill>
                <a:latin typeface="+mj-lt"/>
                <a:ea typeface="+mj-ea"/>
                <a:cs typeface="+mj-cs"/>
              </a:rPr>
              <a:t>Inspiration - système de points ROSP France </a:t>
            </a:r>
            <a:br>
              <a:rPr lang="fr-FR" sz="3600" kern="1200" dirty="0">
                <a:solidFill>
                  <a:schemeClr val="tx1"/>
                </a:solidFill>
                <a:latin typeface="+mj-lt"/>
                <a:ea typeface="+mj-ea"/>
                <a:cs typeface="+mj-cs"/>
              </a:rPr>
            </a:br>
            <a:r>
              <a:rPr lang="fr-FR" sz="3600" kern="1200" dirty="0">
                <a:solidFill>
                  <a:schemeClr val="tx1"/>
                </a:solidFill>
                <a:latin typeface="+mj-lt"/>
                <a:ea typeface="+mj-ea"/>
                <a:cs typeface="+mj-cs"/>
              </a:rPr>
              <a:t>(</a:t>
            </a:r>
            <a:r>
              <a:rPr lang="fr-FR" sz="3600" kern="1200" dirty="0" err="1">
                <a:solidFill>
                  <a:schemeClr val="tx1"/>
                </a:solidFill>
                <a:latin typeface="+mj-lt"/>
                <a:ea typeface="+mj-ea"/>
                <a:cs typeface="+mj-cs"/>
              </a:rPr>
              <a:t>cfr</a:t>
            </a:r>
            <a:r>
              <a:rPr lang="fr-FR" sz="3600" kern="1200" dirty="0">
                <a:solidFill>
                  <a:schemeClr val="tx1"/>
                </a:solidFill>
                <a:latin typeface="+mj-lt"/>
                <a:ea typeface="+mj-ea"/>
                <a:cs typeface="+mj-cs"/>
              </a:rPr>
              <a:t>. rapport KCE)</a:t>
            </a:r>
            <a:endParaRPr lang="en-US" sz="3600" kern="1200" dirty="0">
              <a:solidFill>
                <a:schemeClr val="tx1"/>
              </a:solidFill>
              <a:latin typeface="+mj-lt"/>
              <a:ea typeface="+mj-ea"/>
              <a:cs typeface="+mj-cs"/>
            </a:endParaRP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608737BF-8A86-476D-B4B1-9BCF8C22B76A}"/>
                  </a:ext>
                </a:extLst>
              </p:cNvPr>
              <p:cNvGraphicFramePr>
                <a:graphicFrameLocks noGrp="1"/>
              </p:cNvGraphicFramePr>
              <p:nvPr>
                <p:ph idx="1"/>
                <p:extLst>
                  <p:ext uri="{D42A27DB-BD31-4B8C-83A1-F6EECF244321}">
                    <p14:modId xmlns:p14="http://schemas.microsoft.com/office/powerpoint/2010/main" val="4034672361"/>
                  </p:ext>
                </p:extLst>
              </p:nvPr>
            </p:nvGraphicFramePr>
            <p:xfrm>
              <a:off x="4769237" y="640080"/>
              <a:ext cx="6984734" cy="5550414"/>
            </p:xfrm>
            <a:graphic>
              <a:graphicData uri="http://schemas.openxmlformats.org/drawingml/2006/table">
                <a:tbl>
                  <a:tblPr firstRow="1" bandRow="1">
                    <a:solidFill>
                      <a:srgbClr val="F2F2F2">
                        <a:alpha val="45098"/>
                      </a:srgbClr>
                    </a:solidFill>
                  </a:tblPr>
                  <a:tblGrid>
                    <a:gridCol w="3522723">
                      <a:extLst>
                        <a:ext uri="{9D8B030D-6E8A-4147-A177-3AD203B41FA5}">
                          <a16:colId xmlns:a16="http://schemas.microsoft.com/office/drawing/2014/main" val="2624191286"/>
                        </a:ext>
                      </a:extLst>
                    </a:gridCol>
                    <a:gridCol w="3462011">
                      <a:extLst>
                        <a:ext uri="{9D8B030D-6E8A-4147-A177-3AD203B41FA5}">
                          <a16:colId xmlns:a16="http://schemas.microsoft.com/office/drawing/2014/main" val="4023612793"/>
                        </a:ext>
                      </a:extLst>
                    </a:gridCol>
                  </a:tblGrid>
                  <a:tr h="275038">
                    <a:tc>
                      <a:txBody>
                        <a:bodyPr/>
                        <a:lstStyle/>
                        <a:p>
                          <a:pPr fontAlgn="t">
                            <a:spcBef>
                              <a:spcPts val="200"/>
                            </a:spcBef>
                            <a:spcAft>
                              <a:spcPts val="400"/>
                            </a:spcAft>
                          </a:pPr>
                          <a:r>
                            <a:rPr lang="en-GB" sz="1000" b="0" cap="none" spc="0">
                              <a:solidFill>
                                <a:schemeClr val="bg1"/>
                              </a:solidFill>
                              <a:effectLst/>
                              <a:latin typeface="Arial" panose="020B0604020202020204" pitchFamily="34" charset="0"/>
                            </a:rPr>
                            <a:t>Indicator</a:t>
                          </a:r>
                        </a:p>
                      </a:txBody>
                      <a:tcPr marL="28570" marR="28570" marT="68569" marB="19047" anchor="ctr">
                        <a:lnL w="12700" cmpd="sng">
                          <a:noFill/>
                        </a:lnL>
                        <a:lnR w="12700" cmpd="sng">
                          <a:noFill/>
                        </a:lnR>
                        <a:lnT w="19050" cap="flat" cmpd="sng" algn="ctr">
                          <a:noFill/>
                          <a:prstDash val="solid"/>
                        </a:lnT>
                        <a:lnB w="38100" cmpd="sng">
                          <a:noFill/>
                        </a:lnB>
                        <a:solidFill>
                          <a:schemeClr val="tx1"/>
                        </a:solidFill>
                      </a:tcPr>
                    </a:tc>
                    <a:tc>
                      <a:txBody>
                        <a:bodyPr/>
                        <a:lstStyle/>
                        <a:p>
                          <a:pPr fontAlgn="t">
                            <a:spcBef>
                              <a:spcPts val="200"/>
                            </a:spcBef>
                            <a:spcAft>
                              <a:spcPts val="400"/>
                            </a:spcAft>
                          </a:pPr>
                          <a:r>
                            <a:rPr lang="en-GB" sz="1000" b="0" cap="none" spc="0">
                              <a:solidFill>
                                <a:schemeClr val="bg1"/>
                              </a:solidFill>
                              <a:effectLst/>
                              <a:latin typeface="Arial" panose="020B0604020202020204" pitchFamily="34" charset="0"/>
                            </a:rPr>
                            <a:t>Points</a:t>
                          </a:r>
                        </a:p>
                      </a:txBody>
                      <a:tcPr marL="28570" marR="28570" marT="68569" marB="19047"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34056817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Basic indicators (Prerequisite)</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208887963"/>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Opening hours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Max 800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4165280590"/>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Coordination function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700 + 1 350 per 4 000 patients (from 4 000 to 80 000) + 1 000 per 4 000 patients (above 80 000)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1129697705"/>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Standard health information system</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500 + 200 per involved professional (up to 16) + 150 per involved professional (above 16)</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6323232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Basic indicators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1901627418"/>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Multi-professional protocols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 per protocol (max 8)</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1813995035"/>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Multi-professional concertation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fr-BE" sz="900" cap="none" spc="0">
                              <a:solidFill>
                                <a:schemeClr val="tx1"/>
                              </a:solidFill>
                              <a:effectLst/>
                              <a:latin typeface="Arial" panose="020B0604020202020204" pitchFamily="34" charset="0"/>
                            </a:rPr>
                            <a:t>Max 1 000 x </a:t>
                          </a:r>
                          <a14:m>
                            <m:oMath xmlns:m="http://schemas.openxmlformats.org/officeDocument/2006/math">
                              <m:f>
                                <m:fPr>
                                  <m:ctrlPr>
                                    <a:rPr lang="en-GB" sz="900" i="1" cap="none" spc="0">
                                      <a:solidFill>
                                        <a:schemeClr val="tx1"/>
                                      </a:solidFill>
                                      <a:effectLst/>
                                      <a:latin typeface="Cambria Math" panose="02040503050406030204" pitchFamily="18" charset="0"/>
                                    </a:rPr>
                                  </m:ctrlPr>
                                </m:fPr>
                                <m:num>
                                  <m:r>
                                    <a:rPr lang="en-GB" sz="900" cap="none" spc="0">
                                      <a:solidFill>
                                        <a:schemeClr val="tx1"/>
                                      </a:solidFill>
                                      <a:effectLst/>
                                      <a:latin typeface="Cambria Math" panose="02040503050406030204" pitchFamily="18" charset="0"/>
                                    </a:rPr>
                                    <m:t>𝑝𝑎𝑡𝑖𝑒𝑛𝑡</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𝑝𝑎𝑛𝑒𝑙</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𝑠𝑖𝑧𝑒</m:t>
                                  </m:r>
                                </m:num>
                                <m:den>
                                  <m:r>
                                    <a:rPr lang="en-GB" sz="900" cap="none" spc="0">
                                      <a:solidFill>
                                        <a:schemeClr val="tx1"/>
                                      </a:solidFill>
                                      <a:effectLst/>
                                      <a:latin typeface="Cambria Math" panose="02040503050406030204" pitchFamily="18" charset="0"/>
                                    </a:rPr>
                                    <m:t>4000</m:t>
                                  </m:r>
                                </m:den>
                              </m:f>
                            </m:oMath>
                          </a14:m>
                          <a:r>
                            <a:rPr lang="en-GB" sz="900" cap="none" spc="0">
                              <a:solidFill>
                                <a:schemeClr val="tx1"/>
                              </a:solidFill>
                              <a:effectLst/>
                              <a:latin typeface="Arial" panose="020B0604020202020204" pitchFamily="34" charset="0"/>
                            </a:rPr>
                            <a:t> </a:t>
                          </a:r>
                          <a:endParaRPr lang="en-GB" sz="900" cap="none" spc="0">
                            <a:solidFill>
                              <a:schemeClr val="tx1"/>
                            </a:solidFill>
                            <a:effectLst/>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1826798405"/>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Optional indicators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301407690"/>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Professional diversity (pharmacists or paramedical)</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566959068"/>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Professional diversity (pharmacists and paramedical)</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501294855"/>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Consultations of external physicians (not GPs) or midwives or pharmacists or dentists – 2 days per month</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079816412"/>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Consultations of external physicians (not GPs) or midwives or pharmacists or dentists – 2.5 days per week</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1552120881"/>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Support from a physician from a less dense zone</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352525321"/>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Public Health missions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350 x </a:t>
                          </a:r>
                          <a14:m>
                            <m:oMath xmlns:m="http://schemas.openxmlformats.org/officeDocument/2006/math">
                              <m:f>
                                <m:fPr>
                                  <m:ctrlPr>
                                    <a:rPr lang="en-GB" sz="900" i="1" cap="none" spc="0">
                                      <a:solidFill>
                                        <a:schemeClr val="tx1"/>
                                      </a:solidFill>
                                      <a:effectLst/>
                                      <a:latin typeface="Cambria Math" panose="02040503050406030204" pitchFamily="18" charset="0"/>
                                    </a:rPr>
                                  </m:ctrlPr>
                                </m:fPr>
                                <m:num>
                                  <m:r>
                                    <a:rPr lang="en-GB" sz="900" cap="none" spc="0">
                                      <a:solidFill>
                                        <a:schemeClr val="tx1"/>
                                      </a:solidFill>
                                      <a:effectLst/>
                                      <a:latin typeface="Cambria Math" panose="02040503050406030204" pitchFamily="18" charset="0"/>
                                    </a:rPr>
                                    <m:t>𝑝𝑎𝑡𝑖𝑒𝑛𝑡</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𝑝𝑎𝑛𝑒𝑙</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𝑠𝑖𝑧𝑒</m:t>
                                  </m:r>
                                </m:num>
                                <m:den>
                                  <m:r>
                                    <a:rPr lang="en-GB" sz="900" cap="none" spc="0">
                                      <a:solidFill>
                                        <a:schemeClr val="tx1"/>
                                      </a:solidFill>
                                      <a:effectLst/>
                                      <a:latin typeface="Cambria Math" panose="02040503050406030204" pitchFamily="18" charset="0"/>
                                    </a:rPr>
                                    <m:t>4000</m:t>
                                  </m:r>
                                </m:den>
                              </m:f>
                            </m:oMath>
                          </a14:m>
                          <a:r>
                            <a:rPr lang="en-GB" sz="900" cap="none" spc="0">
                              <a:solidFill>
                                <a:schemeClr val="tx1"/>
                              </a:solidFill>
                              <a:effectLst/>
                              <a:latin typeface="Arial" panose="020B0604020202020204" pitchFamily="34" charset="0"/>
                            </a:rPr>
                            <a:t> per mission (max 2)</a:t>
                          </a:r>
                          <a:endParaRPr lang="en-GB" sz="900" cap="none" spc="0">
                            <a:solidFill>
                              <a:schemeClr val="tx1"/>
                            </a:solidFill>
                            <a:effectLst/>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3569264669"/>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Patient satisfaction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113922671"/>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Training young professionals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450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910990727"/>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External coordination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200 x </a:t>
                          </a:r>
                          <a14:m>
                            <m:oMath xmlns:m="http://schemas.openxmlformats.org/officeDocument/2006/math">
                              <m:f>
                                <m:fPr>
                                  <m:ctrlPr>
                                    <a:rPr lang="en-GB" sz="900" i="1" cap="none" spc="0">
                                      <a:solidFill>
                                        <a:schemeClr val="tx1"/>
                                      </a:solidFill>
                                      <a:effectLst/>
                                      <a:latin typeface="Cambria Math" panose="02040503050406030204" pitchFamily="18" charset="0"/>
                                    </a:rPr>
                                  </m:ctrlPr>
                                </m:fPr>
                                <m:num>
                                  <m:r>
                                    <a:rPr lang="en-GB" sz="900" cap="none" spc="0">
                                      <a:solidFill>
                                        <a:schemeClr val="tx1"/>
                                      </a:solidFill>
                                      <a:effectLst/>
                                      <a:latin typeface="Cambria Math" panose="02040503050406030204" pitchFamily="18" charset="0"/>
                                    </a:rPr>
                                    <m:t>𝑝𝑎𝑡𝑖𝑒𝑛𝑡</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𝑝𝑎𝑛𝑒𝑙</m:t>
                                  </m:r>
                                  <m:r>
                                    <a:rPr lang="en-GB" sz="900" i="1" cap="none" spc="0">
                                      <a:solidFill>
                                        <a:schemeClr val="tx1"/>
                                      </a:solidFill>
                                      <a:effectLst/>
                                      <a:latin typeface="Cambria Math" panose="02040503050406030204" pitchFamily="18" charset="0"/>
                                    </a:rPr>
                                    <m:t> </m:t>
                                  </m:r>
                                  <m:r>
                                    <a:rPr lang="en-GB" sz="900" cap="none" spc="0">
                                      <a:solidFill>
                                        <a:schemeClr val="tx1"/>
                                      </a:solidFill>
                                      <a:effectLst/>
                                      <a:latin typeface="Cambria Math" panose="02040503050406030204" pitchFamily="18" charset="0"/>
                                    </a:rPr>
                                    <m:t>𝑠𝑖𝑧𝑒</m:t>
                                  </m:r>
                                </m:num>
                                <m:den>
                                  <m:r>
                                    <a:rPr lang="en-GB" sz="900" cap="none" spc="0">
                                      <a:solidFill>
                                        <a:schemeClr val="tx1"/>
                                      </a:solidFill>
                                      <a:effectLst/>
                                      <a:latin typeface="Cambria Math" panose="02040503050406030204" pitchFamily="18" charset="0"/>
                                    </a:rPr>
                                    <m:t>4000</m:t>
                                  </m:r>
                                </m:den>
                              </m:f>
                            </m:oMath>
                          </a14:m>
                          <a:endParaRPr lang="en-GB" sz="900" cap="none" spc="0">
                            <a:solidFill>
                              <a:schemeClr val="tx1"/>
                            </a:solidFill>
                            <a:effectLst/>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200272924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Advanced health information system</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478531626"/>
                      </a:ext>
                    </a:extLst>
                  </a:tr>
                </a:tbl>
              </a:graphicData>
            </a:graphic>
          </p:graphicFrame>
        </mc:Choice>
        <mc:Fallback xmlns="">
          <p:graphicFrame>
            <p:nvGraphicFramePr>
              <p:cNvPr id="4" name="Content Placeholder 3">
                <a:extLst>
                  <a:ext uri="{FF2B5EF4-FFF2-40B4-BE49-F238E27FC236}">
                    <a16:creationId xmlns:a16="http://schemas.microsoft.com/office/drawing/2014/main" id="{608737BF-8A86-476D-B4B1-9BCF8C22B76A}"/>
                  </a:ext>
                </a:extLst>
              </p:cNvPr>
              <p:cNvGraphicFramePr>
                <a:graphicFrameLocks noGrp="1"/>
              </p:cNvGraphicFramePr>
              <p:nvPr>
                <p:ph idx="1"/>
                <p:extLst>
                  <p:ext uri="{D42A27DB-BD31-4B8C-83A1-F6EECF244321}">
                    <p14:modId xmlns:p14="http://schemas.microsoft.com/office/powerpoint/2010/main" val="4034672361"/>
                  </p:ext>
                </p:extLst>
              </p:nvPr>
            </p:nvGraphicFramePr>
            <p:xfrm>
              <a:off x="4769237" y="640080"/>
              <a:ext cx="6984734" cy="5550414"/>
            </p:xfrm>
            <a:graphic>
              <a:graphicData uri="http://schemas.openxmlformats.org/drawingml/2006/table">
                <a:tbl>
                  <a:tblPr firstRow="1" bandRow="1">
                    <a:solidFill>
                      <a:srgbClr val="F2F2F2">
                        <a:alpha val="45098"/>
                      </a:srgbClr>
                    </a:solidFill>
                  </a:tblPr>
                  <a:tblGrid>
                    <a:gridCol w="3522723">
                      <a:extLst>
                        <a:ext uri="{9D8B030D-6E8A-4147-A177-3AD203B41FA5}">
                          <a16:colId xmlns:a16="http://schemas.microsoft.com/office/drawing/2014/main" val="2624191286"/>
                        </a:ext>
                      </a:extLst>
                    </a:gridCol>
                    <a:gridCol w="3462011">
                      <a:extLst>
                        <a:ext uri="{9D8B030D-6E8A-4147-A177-3AD203B41FA5}">
                          <a16:colId xmlns:a16="http://schemas.microsoft.com/office/drawing/2014/main" val="4023612793"/>
                        </a:ext>
                      </a:extLst>
                    </a:gridCol>
                  </a:tblGrid>
                  <a:tr h="275038">
                    <a:tc>
                      <a:txBody>
                        <a:bodyPr/>
                        <a:lstStyle/>
                        <a:p>
                          <a:pPr fontAlgn="t">
                            <a:spcBef>
                              <a:spcPts val="200"/>
                            </a:spcBef>
                            <a:spcAft>
                              <a:spcPts val="400"/>
                            </a:spcAft>
                          </a:pPr>
                          <a:r>
                            <a:rPr lang="en-GB" sz="1000" b="0" cap="none" spc="0">
                              <a:solidFill>
                                <a:schemeClr val="bg1"/>
                              </a:solidFill>
                              <a:effectLst/>
                              <a:latin typeface="Arial" panose="020B0604020202020204" pitchFamily="34" charset="0"/>
                            </a:rPr>
                            <a:t>Indicator</a:t>
                          </a:r>
                        </a:p>
                      </a:txBody>
                      <a:tcPr marL="28570" marR="28570" marT="68569" marB="19047" anchor="ctr">
                        <a:lnL w="12700" cmpd="sng">
                          <a:noFill/>
                        </a:lnL>
                        <a:lnR w="12700" cmpd="sng">
                          <a:noFill/>
                        </a:lnR>
                        <a:lnT w="19050" cap="flat" cmpd="sng" algn="ctr">
                          <a:noFill/>
                          <a:prstDash val="solid"/>
                        </a:lnT>
                        <a:lnB w="38100" cmpd="sng">
                          <a:noFill/>
                        </a:lnB>
                        <a:solidFill>
                          <a:schemeClr val="tx1"/>
                        </a:solidFill>
                      </a:tcPr>
                    </a:tc>
                    <a:tc>
                      <a:txBody>
                        <a:bodyPr/>
                        <a:lstStyle/>
                        <a:p>
                          <a:pPr fontAlgn="t">
                            <a:spcBef>
                              <a:spcPts val="200"/>
                            </a:spcBef>
                            <a:spcAft>
                              <a:spcPts val="400"/>
                            </a:spcAft>
                          </a:pPr>
                          <a:r>
                            <a:rPr lang="en-GB" sz="1000" b="0" cap="none" spc="0">
                              <a:solidFill>
                                <a:schemeClr val="bg1"/>
                              </a:solidFill>
                              <a:effectLst/>
                              <a:latin typeface="Arial" panose="020B0604020202020204" pitchFamily="34" charset="0"/>
                            </a:rPr>
                            <a:t>Points</a:t>
                          </a:r>
                        </a:p>
                      </a:txBody>
                      <a:tcPr marL="28570" marR="28570" marT="68569" marB="19047"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34056817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Basic indicators (Prerequisite)</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208887963"/>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Opening hours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Max 800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4165280590"/>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Coordination function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700 + 1 350 per 4 000 patients (from 4 000 to 80 000) + 1 000 per 4 000 patients (above 80 000)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1129697705"/>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Standard health information system</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500 + 200 per involved professional (up to 16) + 150 per involved professional (above 16)</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6323232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Basic indicators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1901627418"/>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Multi-professional protocols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 per protocol (max 8)</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1813995035"/>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Multi-professional concertation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endParaRPr lang="en-US"/>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blipFill>
                          <a:blip r:embed="rId2"/>
                          <a:stretch>
                            <a:fillRect l="-101582" t="-664706" r="-176" b="-1029412"/>
                          </a:stretch>
                        </a:blipFill>
                      </a:tcPr>
                    </a:tc>
                    <a:extLst>
                      <a:ext uri="{0D108BD9-81ED-4DB2-BD59-A6C34878D82A}">
                        <a16:rowId xmlns:a16="http://schemas.microsoft.com/office/drawing/2014/main" val="1826798405"/>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Optional indicators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 </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301407690"/>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Professional diversity (pharmacists or paramedical)</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566959068"/>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Professional diversity (pharmacists and paramedical)</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501294855"/>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Consultations of external physicians (not GPs) or midwives or pharmacists or dentists – 2 days per month</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079816412"/>
                      </a:ext>
                    </a:extLst>
                  </a:tr>
                  <a:tr h="389319">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Consultations of external physicians (not GPs) or midwives or pharmacists or dentists – 2.5 days per week</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1552120881"/>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Support from a physician from a less dense zone</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200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352525321"/>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Public Health missions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endParaRPr lang="en-US"/>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blipFill>
                          <a:blip r:embed="rId2"/>
                          <a:stretch>
                            <a:fillRect l="-101582" t="-1341176" r="-176" b="-352941"/>
                          </a:stretch>
                        </a:blipFill>
                      </a:tcPr>
                    </a:tc>
                    <a:extLst>
                      <a:ext uri="{0D108BD9-81ED-4DB2-BD59-A6C34878D82A}">
                        <a16:rowId xmlns:a16="http://schemas.microsoft.com/office/drawing/2014/main" val="3569264669"/>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Patient satisfaction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a:t>
                          </a: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113922671"/>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Training young professionals</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450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910990727"/>
                      </a:ext>
                    </a:extLst>
                  </a:tr>
                  <a:tr h="314703">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External coordination</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endParaRPr lang="en-US"/>
                        </a:p>
                      </a:txBody>
                      <a:tcPr marL="28570" marR="28570" marT="68569" marB="1904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blipFill>
                          <a:blip r:embed="rId2"/>
                          <a:stretch>
                            <a:fillRect l="-101582" t="-1573077" r="-176" b="-86538"/>
                          </a:stretch>
                        </a:blipFill>
                      </a:tcPr>
                    </a:tc>
                    <a:extLst>
                      <a:ext uri="{0D108BD9-81ED-4DB2-BD59-A6C34878D82A}">
                        <a16:rowId xmlns:a16="http://schemas.microsoft.com/office/drawing/2014/main" val="2002729246"/>
                      </a:ext>
                    </a:extLst>
                  </a:tr>
                  <a:tr h="252181">
                    <a:tc>
                      <a:txBody>
                        <a:bodyPr/>
                        <a:lstStyle/>
                        <a:p>
                          <a:pPr fontAlgn="t">
                            <a:spcBef>
                              <a:spcPts val="200"/>
                            </a:spcBef>
                            <a:spcAft>
                              <a:spcPts val="400"/>
                            </a:spcAft>
                          </a:pPr>
                          <a:r>
                            <a:rPr lang="en-GB" sz="900" b="1" cap="none" spc="0">
                              <a:solidFill>
                                <a:schemeClr val="tx1"/>
                              </a:solidFill>
                              <a:effectLst/>
                              <a:latin typeface="Arial" panose="020B0604020202020204" pitchFamily="34" charset="0"/>
                            </a:rPr>
                            <a:t>Advanced health information system</a:t>
                          </a:r>
                          <a:endParaRPr lang="en-GB" sz="900" cap="none" spc="0">
                            <a:solidFill>
                              <a:schemeClr val="tx1"/>
                            </a:solidFill>
                            <a:effectLst/>
                            <a:latin typeface="Arial" panose="020B0604020202020204" pitchFamily="34" charset="0"/>
                          </a:endParaRP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fontAlgn="t">
                            <a:spcBef>
                              <a:spcPts val="200"/>
                            </a:spcBef>
                            <a:spcAft>
                              <a:spcPts val="400"/>
                            </a:spcAft>
                          </a:pPr>
                          <a:r>
                            <a:rPr lang="en-GB" sz="900" cap="none" spc="0">
                              <a:solidFill>
                                <a:schemeClr val="tx1"/>
                              </a:solidFill>
                              <a:effectLst/>
                              <a:latin typeface="Arial" panose="020B0604020202020204" pitchFamily="34" charset="0"/>
                            </a:rPr>
                            <a:t>100</a:t>
                          </a:r>
                        </a:p>
                      </a:txBody>
                      <a:tcPr marL="28570" marR="28570" marT="68569" marB="1904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478531626"/>
                      </a:ext>
                    </a:extLst>
                  </a:tr>
                </a:tbl>
              </a:graphicData>
            </a:graphic>
          </p:graphicFrame>
        </mc:Fallback>
      </mc:AlternateContent>
    </p:spTree>
    <p:extLst>
      <p:ext uri="{BB962C8B-B14F-4D97-AF65-F5344CB8AC3E}">
        <p14:creationId xmlns:p14="http://schemas.microsoft.com/office/powerpoint/2010/main" val="2136866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llout: Down Arrow 11">
            <a:extLst>
              <a:ext uri="{FF2B5EF4-FFF2-40B4-BE49-F238E27FC236}">
                <a16:creationId xmlns:a16="http://schemas.microsoft.com/office/drawing/2014/main" id="{4FC22ACC-3401-4C92-8518-7D4CD29A610C}"/>
              </a:ext>
            </a:extLst>
          </p:cNvPr>
          <p:cNvSpPr/>
          <p:nvPr/>
        </p:nvSpPr>
        <p:spPr>
          <a:xfrm>
            <a:off x="7772950" y="1384664"/>
            <a:ext cx="3077932" cy="3944982"/>
          </a:xfrm>
          <a:prstGeom prst="downArrowCallout">
            <a:avLst>
              <a:gd name="adj1" fmla="val 2595"/>
              <a:gd name="adj2" fmla="val 5746"/>
              <a:gd name="adj3" fmla="val 7043"/>
              <a:gd name="adj4" fmla="val 87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allout: Down Arrow 10">
            <a:extLst>
              <a:ext uri="{FF2B5EF4-FFF2-40B4-BE49-F238E27FC236}">
                <a16:creationId xmlns:a16="http://schemas.microsoft.com/office/drawing/2014/main" id="{7E821E4C-49C2-4564-8639-FE1C2CB72966}"/>
              </a:ext>
            </a:extLst>
          </p:cNvPr>
          <p:cNvSpPr/>
          <p:nvPr/>
        </p:nvSpPr>
        <p:spPr>
          <a:xfrm>
            <a:off x="1341119" y="1384664"/>
            <a:ext cx="6252745" cy="3944982"/>
          </a:xfrm>
          <a:prstGeom prst="downArrowCallout">
            <a:avLst>
              <a:gd name="adj1" fmla="val 1730"/>
              <a:gd name="adj2" fmla="val 4229"/>
              <a:gd name="adj3" fmla="val 7043"/>
              <a:gd name="adj4" fmla="val 85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E294045-FB7E-47D7-ABB8-37EED425A75B}"/>
              </a:ext>
            </a:extLst>
          </p:cNvPr>
          <p:cNvSpPr>
            <a:spLocks noGrp="1"/>
          </p:cNvSpPr>
          <p:nvPr>
            <p:ph type="title"/>
          </p:nvPr>
        </p:nvSpPr>
        <p:spPr>
          <a:xfrm>
            <a:off x="576943" y="120060"/>
            <a:ext cx="10515600" cy="1325563"/>
          </a:xfrm>
        </p:spPr>
        <p:txBody>
          <a:bodyPr>
            <a:normAutofit/>
          </a:bodyPr>
          <a:lstStyle/>
          <a:p>
            <a:r>
              <a:rPr lang="en-GB" sz="3200" dirty="0"/>
              <a:t>Proposition pratique New Deal</a:t>
            </a:r>
            <a:br>
              <a:rPr lang="en-GB" sz="3200" dirty="0"/>
            </a:br>
            <a:r>
              <a:rPr lang="en-GB" sz="3200" b="1" dirty="0"/>
              <a:t>Ratio </a:t>
            </a:r>
            <a:r>
              <a:rPr lang="en-GB" sz="3200" b="1" dirty="0" err="1"/>
              <a:t>composants</a:t>
            </a:r>
            <a:r>
              <a:rPr lang="en-GB" sz="3200" b="1" dirty="0"/>
              <a:t> et </a:t>
            </a:r>
            <a:r>
              <a:rPr lang="en-GB" sz="3200" b="1" dirty="0" err="1"/>
              <a:t>financerment</a:t>
            </a:r>
            <a:endParaRPr lang="en-GB" sz="3200" b="1" dirty="0"/>
          </a:p>
        </p:txBody>
      </p:sp>
      <p:graphicFrame>
        <p:nvGraphicFramePr>
          <p:cNvPr id="8" name="Content Placeholder 7">
            <a:extLst>
              <a:ext uri="{FF2B5EF4-FFF2-40B4-BE49-F238E27FC236}">
                <a16:creationId xmlns:a16="http://schemas.microsoft.com/office/drawing/2014/main" id="{2355E909-8C5F-476E-A8EE-1015D8074F60}"/>
              </a:ext>
            </a:extLst>
          </p:cNvPr>
          <p:cNvGraphicFramePr>
            <a:graphicFrameLocks noGrp="1"/>
          </p:cNvGraphicFramePr>
          <p:nvPr>
            <p:ph idx="1"/>
            <p:extLst>
              <p:ext uri="{D42A27DB-BD31-4B8C-83A1-F6EECF244321}">
                <p14:modId xmlns:p14="http://schemas.microsoft.com/office/powerpoint/2010/main" val="1832004437"/>
              </p:ext>
            </p:extLst>
          </p:nvPr>
        </p:nvGraphicFramePr>
        <p:xfrm>
          <a:off x="1485900" y="1445623"/>
          <a:ext cx="9220200" cy="323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6ACEE413-FE7C-4C41-8051-329ABA6896EE}"/>
              </a:ext>
            </a:extLst>
          </p:cNvPr>
          <p:cNvCxnSpPr>
            <a:cxnSpLocks/>
          </p:cNvCxnSpPr>
          <p:nvPr/>
        </p:nvCxnSpPr>
        <p:spPr>
          <a:xfrm>
            <a:off x="7672252" y="1445623"/>
            <a:ext cx="0" cy="5121143"/>
          </a:xfrm>
          <a:prstGeom prst="line">
            <a:avLst/>
          </a:prstGeom>
          <a:ln>
            <a:prstDash val="dash"/>
          </a:ln>
        </p:spPr>
        <p:style>
          <a:lnRef idx="1">
            <a:schemeClr val="accent6"/>
          </a:lnRef>
          <a:fillRef idx="0">
            <a:schemeClr val="accent6"/>
          </a:fillRef>
          <a:effectRef idx="0">
            <a:schemeClr val="accent6"/>
          </a:effectRef>
          <a:fontRef idx="minor">
            <a:schemeClr val="tx1"/>
          </a:fontRef>
        </p:style>
      </p:cxnSp>
      <p:sp>
        <p:nvSpPr>
          <p:cNvPr id="13" name="Oval 12">
            <a:extLst>
              <a:ext uri="{FF2B5EF4-FFF2-40B4-BE49-F238E27FC236}">
                <a16:creationId xmlns:a16="http://schemas.microsoft.com/office/drawing/2014/main" id="{6CAB2900-9D65-4369-90EE-278B5AC9186C}"/>
              </a:ext>
            </a:extLst>
          </p:cNvPr>
          <p:cNvSpPr/>
          <p:nvPr/>
        </p:nvSpPr>
        <p:spPr>
          <a:xfrm>
            <a:off x="2063930" y="4570684"/>
            <a:ext cx="1489143" cy="79703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30-40%</a:t>
            </a:r>
          </a:p>
        </p:txBody>
      </p:sp>
      <p:sp>
        <p:nvSpPr>
          <p:cNvPr id="14" name="Oval 13">
            <a:extLst>
              <a:ext uri="{FF2B5EF4-FFF2-40B4-BE49-F238E27FC236}">
                <a16:creationId xmlns:a16="http://schemas.microsoft.com/office/drawing/2014/main" id="{81CD892E-F0C4-4330-9231-D622A28F6633}"/>
              </a:ext>
            </a:extLst>
          </p:cNvPr>
          <p:cNvSpPr/>
          <p:nvPr/>
        </p:nvSpPr>
        <p:spPr>
          <a:xfrm>
            <a:off x="5348995" y="4593572"/>
            <a:ext cx="1489143" cy="79703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30-40%</a:t>
            </a:r>
          </a:p>
        </p:txBody>
      </p:sp>
      <p:sp>
        <p:nvSpPr>
          <p:cNvPr id="16" name="Oval 15">
            <a:extLst>
              <a:ext uri="{FF2B5EF4-FFF2-40B4-BE49-F238E27FC236}">
                <a16:creationId xmlns:a16="http://schemas.microsoft.com/office/drawing/2014/main" id="{71B49712-A31F-4A65-8E87-EDECB1B4A40A}"/>
              </a:ext>
            </a:extLst>
          </p:cNvPr>
          <p:cNvSpPr/>
          <p:nvPr/>
        </p:nvSpPr>
        <p:spPr>
          <a:xfrm>
            <a:off x="9847239" y="4394425"/>
            <a:ext cx="1489143" cy="79703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600" dirty="0"/>
              <a:t>Minimum 20%</a:t>
            </a:r>
          </a:p>
        </p:txBody>
      </p:sp>
      <p:sp>
        <p:nvSpPr>
          <p:cNvPr id="17" name="TextBox 16">
            <a:extLst>
              <a:ext uri="{FF2B5EF4-FFF2-40B4-BE49-F238E27FC236}">
                <a16:creationId xmlns:a16="http://schemas.microsoft.com/office/drawing/2014/main" id="{9D2D8E48-966B-4D92-87DA-810165AD28A3}"/>
              </a:ext>
            </a:extLst>
          </p:cNvPr>
          <p:cNvSpPr txBox="1"/>
          <p:nvPr/>
        </p:nvSpPr>
        <p:spPr>
          <a:xfrm>
            <a:off x="4187179" y="5367717"/>
            <a:ext cx="527709"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GB" dirty="0"/>
              <a:t>MG</a:t>
            </a:r>
          </a:p>
        </p:txBody>
      </p:sp>
      <p:sp>
        <p:nvSpPr>
          <p:cNvPr id="19" name="TextBox 18">
            <a:extLst>
              <a:ext uri="{FF2B5EF4-FFF2-40B4-BE49-F238E27FC236}">
                <a16:creationId xmlns:a16="http://schemas.microsoft.com/office/drawing/2014/main" id="{86943D2B-A892-4359-99B5-C0CD13CDE9ED}"/>
              </a:ext>
            </a:extLst>
          </p:cNvPr>
          <p:cNvSpPr txBox="1"/>
          <p:nvPr/>
        </p:nvSpPr>
        <p:spPr>
          <a:xfrm>
            <a:off x="8634060" y="5367717"/>
            <a:ext cx="1372042"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GB" dirty="0"/>
              <a:t>Pratique MG</a:t>
            </a:r>
          </a:p>
        </p:txBody>
      </p:sp>
      <p:sp>
        <p:nvSpPr>
          <p:cNvPr id="20" name="Rectangle: Rounded Corners 19">
            <a:extLst>
              <a:ext uri="{FF2B5EF4-FFF2-40B4-BE49-F238E27FC236}">
                <a16:creationId xmlns:a16="http://schemas.microsoft.com/office/drawing/2014/main" id="{A6718AF5-8BE0-4F80-B7C4-86C7536E6D79}"/>
              </a:ext>
            </a:extLst>
          </p:cNvPr>
          <p:cNvSpPr/>
          <p:nvPr/>
        </p:nvSpPr>
        <p:spPr>
          <a:xfrm>
            <a:off x="3273301" y="6087291"/>
            <a:ext cx="2561442" cy="70440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err="1"/>
              <a:t>Réallocation</a:t>
            </a:r>
            <a:r>
              <a:rPr lang="en-GB" sz="1600" dirty="0"/>
              <a:t> des </a:t>
            </a:r>
            <a:r>
              <a:rPr lang="en-GB" sz="1600" dirty="0" err="1"/>
              <a:t>ressources</a:t>
            </a:r>
            <a:r>
              <a:rPr lang="en-GB" sz="1600" dirty="0"/>
              <a:t> </a:t>
            </a:r>
            <a:r>
              <a:rPr lang="en-GB" sz="1600" dirty="0" err="1"/>
              <a:t>actuelles</a:t>
            </a:r>
            <a:endParaRPr lang="en-GB" sz="1600" dirty="0"/>
          </a:p>
        </p:txBody>
      </p:sp>
      <p:sp>
        <p:nvSpPr>
          <p:cNvPr id="21" name="Arrow: Up 20">
            <a:extLst>
              <a:ext uri="{FF2B5EF4-FFF2-40B4-BE49-F238E27FC236}">
                <a16:creationId xmlns:a16="http://schemas.microsoft.com/office/drawing/2014/main" id="{973B30AB-A87A-4E81-A97C-56DDB517EF80}"/>
              </a:ext>
            </a:extLst>
          </p:cNvPr>
          <p:cNvSpPr/>
          <p:nvPr/>
        </p:nvSpPr>
        <p:spPr>
          <a:xfrm rot="10800000">
            <a:off x="3578449" y="4819561"/>
            <a:ext cx="211675" cy="1235524"/>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2" name="Arrow: Up 21">
            <a:extLst>
              <a:ext uri="{FF2B5EF4-FFF2-40B4-BE49-F238E27FC236}">
                <a16:creationId xmlns:a16="http://schemas.microsoft.com/office/drawing/2014/main" id="{02463C0B-935A-4D5F-84D6-38C46642FBEC}"/>
              </a:ext>
            </a:extLst>
          </p:cNvPr>
          <p:cNvSpPr/>
          <p:nvPr/>
        </p:nvSpPr>
        <p:spPr>
          <a:xfrm>
            <a:off x="5181672" y="4819561"/>
            <a:ext cx="211675" cy="1235524"/>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E3ADDCFB-01EB-4E8D-9FB8-67696FF8D310}"/>
              </a:ext>
            </a:extLst>
          </p:cNvPr>
          <p:cNvSpPr/>
          <p:nvPr/>
        </p:nvSpPr>
        <p:spPr>
          <a:xfrm>
            <a:off x="7851337" y="6087291"/>
            <a:ext cx="2854755" cy="70440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dirty="0"/>
              <a:t>Réforme des primes actuelles</a:t>
            </a:r>
          </a:p>
          <a:p>
            <a:pPr algn="ctr"/>
            <a:r>
              <a:rPr lang="fr-FR" sz="1600" dirty="0"/>
              <a:t>+ injection supplémentaire pour l’infirmier de pratique </a:t>
            </a:r>
            <a:endParaRPr lang="en-GB" sz="1600" dirty="0"/>
          </a:p>
        </p:txBody>
      </p:sp>
      <p:sp>
        <p:nvSpPr>
          <p:cNvPr id="24" name="Arrow: Up 23">
            <a:extLst>
              <a:ext uri="{FF2B5EF4-FFF2-40B4-BE49-F238E27FC236}">
                <a16:creationId xmlns:a16="http://schemas.microsoft.com/office/drawing/2014/main" id="{DF6D12E1-A0B3-42F8-9CEE-88F36875AB36}"/>
              </a:ext>
            </a:extLst>
          </p:cNvPr>
          <p:cNvSpPr/>
          <p:nvPr/>
        </p:nvSpPr>
        <p:spPr>
          <a:xfrm>
            <a:off x="8146356" y="4851765"/>
            <a:ext cx="211675" cy="123552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9545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5969BFE-4E48-466D-A7C8-517310990726}"/>
              </a:ext>
            </a:extLst>
          </p:cNvPr>
          <p:cNvSpPr>
            <a:spLocks noGrp="1"/>
          </p:cNvSpPr>
          <p:nvPr>
            <p:ph type="title"/>
          </p:nvPr>
        </p:nvSpPr>
        <p:spPr>
          <a:xfrm>
            <a:off x="838200" y="365125"/>
            <a:ext cx="10515600" cy="1325563"/>
          </a:xfrm>
        </p:spPr>
        <p:txBody>
          <a:bodyPr>
            <a:normAutofit/>
          </a:bodyPr>
          <a:lstStyle/>
          <a:p>
            <a:r>
              <a:rPr lang="en-GB" dirty="0"/>
              <a:t>Information, conseils, transition, </a:t>
            </a:r>
            <a:r>
              <a:rPr lang="en-GB" dirty="0" err="1"/>
              <a:t>évaluation</a:t>
            </a:r>
            <a:endParaRPr lang="en-GB" dirty="0"/>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754BCDC-37B1-435D-A804-CB13A8618E47}"/>
              </a:ext>
            </a:extLst>
          </p:cNvPr>
          <p:cNvSpPr>
            <a:spLocks noGrp="1"/>
          </p:cNvSpPr>
          <p:nvPr>
            <p:ph idx="1"/>
          </p:nvPr>
        </p:nvSpPr>
        <p:spPr>
          <a:xfrm>
            <a:off x="838200" y="1825625"/>
            <a:ext cx="10515600" cy="4351338"/>
          </a:xfrm>
        </p:spPr>
        <p:txBody>
          <a:bodyPr>
            <a:normAutofit/>
          </a:bodyPr>
          <a:lstStyle/>
          <a:p>
            <a:r>
              <a:rPr lang="fr-FR" dirty="0"/>
              <a:t>Il faut prévoir une/des organisation(s) qui :</a:t>
            </a:r>
          </a:p>
          <a:p>
            <a:pPr lvl="1"/>
            <a:r>
              <a:rPr lang="en-GB" dirty="0" err="1"/>
              <a:t>informe</a:t>
            </a:r>
            <a:r>
              <a:rPr lang="en-GB" dirty="0"/>
              <a:t> les </a:t>
            </a:r>
            <a:r>
              <a:rPr lang="en-GB" dirty="0" err="1"/>
              <a:t>médecins</a:t>
            </a:r>
            <a:r>
              <a:rPr lang="en-GB" dirty="0"/>
              <a:t> </a:t>
            </a:r>
            <a:r>
              <a:rPr lang="en-GB" dirty="0" err="1"/>
              <a:t>généralistes</a:t>
            </a:r>
            <a:endParaRPr lang="en-GB" dirty="0"/>
          </a:p>
          <a:p>
            <a:pPr lvl="1"/>
            <a:r>
              <a:rPr lang="en-GB" dirty="0"/>
              <a:t>Guide les pratiques de MG en transition</a:t>
            </a:r>
          </a:p>
          <a:p>
            <a:pPr lvl="1"/>
            <a:r>
              <a:rPr lang="en-GB" dirty="0" err="1"/>
              <a:t>Soutient</a:t>
            </a:r>
            <a:r>
              <a:rPr lang="en-GB" dirty="0"/>
              <a:t> les pratiques de MG </a:t>
            </a:r>
            <a:r>
              <a:rPr lang="fr-FR" dirty="0"/>
              <a:t>dans leurs nouvelles activités (par exemple, l'élaboration de protocoles de collaboration, l'adaptation aux besoins du cabinet).</a:t>
            </a:r>
          </a:p>
          <a:p>
            <a:pPr lvl="1"/>
            <a:r>
              <a:rPr lang="fr-FR" dirty="0"/>
              <a:t>Rassemble les expériences et développe l'expertise</a:t>
            </a:r>
          </a:p>
          <a:p>
            <a:pPr lvl="1"/>
            <a:r>
              <a:rPr lang="fr-FR" dirty="0"/>
              <a:t>Aide à évaluer le nouveau modèle sur la base de cette expérience et de cette expertise.</a:t>
            </a:r>
          </a:p>
          <a:p>
            <a:pPr lvl="1"/>
            <a:r>
              <a:rPr lang="fr-FR" dirty="0"/>
              <a:t>Peut préparer des recommandations stratégiques pour des adaptations</a:t>
            </a:r>
            <a:endParaRPr lang="en-GB" dirty="0"/>
          </a:p>
        </p:txBody>
      </p:sp>
    </p:spTree>
    <p:extLst>
      <p:ext uri="{BB962C8B-B14F-4D97-AF65-F5344CB8AC3E}">
        <p14:creationId xmlns:p14="http://schemas.microsoft.com/office/powerpoint/2010/main" val="11282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5DF21-2DEC-4131-A1F6-3CF019F3FE38}"/>
              </a:ext>
            </a:extLst>
          </p:cNvPr>
          <p:cNvSpPr>
            <a:spLocks noGrp="1"/>
          </p:cNvSpPr>
          <p:nvPr>
            <p:ph type="title"/>
          </p:nvPr>
        </p:nvSpPr>
        <p:spPr>
          <a:xfrm>
            <a:off x="686834" y="1153572"/>
            <a:ext cx="3200400" cy="4461163"/>
          </a:xfrm>
        </p:spPr>
        <p:txBody>
          <a:bodyPr>
            <a:normAutofit/>
          </a:bodyPr>
          <a:lstStyle/>
          <a:p>
            <a:r>
              <a:rPr lang="en-GB" dirty="0" err="1">
                <a:solidFill>
                  <a:srgbClr val="FFFFFF"/>
                </a:solidFill>
              </a:rPr>
              <a:t>Contexte</a:t>
            </a:r>
            <a:endParaRPr lang="en-GB"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DE52C21-A75E-484C-9129-32AC761C2129}"/>
              </a:ext>
            </a:extLst>
          </p:cNvPr>
          <p:cNvSpPr>
            <a:spLocks noGrp="1"/>
          </p:cNvSpPr>
          <p:nvPr>
            <p:ph idx="1"/>
          </p:nvPr>
        </p:nvSpPr>
        <p:spPr>
          <a:xfrm>
            <a:off x="4447308" y="591344"/>
            <a:ext cx="6906491" cy="5585619"/>
          </a:xfrm>
        </p:spPr>
        <p:txBody>
          <a:bodyPr anchor="ctr">
            <a:normAutofit fontScale="92500" lnSpcReduction="10000"/>
          </a:bodyPr>
          <a:lstStyle/>
          <a:p>
            <a:r>
              <a:rPr lang="fr-FR" sz="2200" b="0" i="0" dirty="0">
                <a:effectLst/>
              </a:rPr>
              <a:t>Les cabinets de médecine générale sont confrontés à des défis majeurs : </a:t>
            </a:r>
          </a:p>
          <a:p>
            <a:pPr lvl="1"/>
            <a:r>
              <a:rPr lang="fr-FR" sz="2000" b="0" i="0" dirty="0">
                <a:effectLst/>
              </a:rPr>
              <a:t>pénurie de médecins généralistes dans certaines régions</a:t>
            </a:r>
          </a:p>
          <a:p>
            <a:pPr lvl="1"/>
            <a:r>
              <a:rPr lang="fr-FR" sz="2000" dirty="0"/>
              <a:t>v</a:t>
            </a:r>
            <a:r>
              <a:rPr lang="fr-FR" sz="2000" b="0" i="0" dirty="0">
                <a:effectLst/>
              </a:rPr>
              <a:t>olonté de la nouvelle génération de travailler moins que les générations précédentes</a:t>
            </a:r>
          </a:p>
          <a:p>
            <a:pPr lvl="1"/>
            <a:r>
              <a:rPr lang="fr-FR" sz="2000" b="0" i="0" dirty="0">
                <a:effectLst/>
              </a:rPr>
              <a:t>de plus en plus de besoins pour les maladies chroniques</a:t>
            </a:r>
          </a:p>
          <a:p>
            <a:pPr lvl="1"/>
            <a:r>
              <a:rPr lang="fr-FR" sz="2000" b="0" i="0" dirty="0">
                <a:effectLst/>
              </a:rPr>
              <a:t>Faible prévention actuellement</a:t>
            </a:r>
          </a:p>
          <a:p>
            <a:pPr lvl="1"/>
            <a:r>
              <a:rPr lang="fr-FR" sz="2000" b="0" i="0" dirty="0">
                <a:effectLst/>
              </a:rPr>
              <a:t>trop peu de support au sein des cabinets médicaux</a:t>
            </a:r>
            <a:endParaRPr lang="fr-FR" sz="2200" dirty="0"/>
          </a:p>
          <a:p>
            <a:r>
              <a:rPr lang="fr-FR" sz="2200" dirty="0"/>
              <a:t>Le 17 juin, un document de vision a été proposé par le ministre : «Vers un New Deal pour le (cabinet de) médecin généraliste »</a:t>
            </a:r>
            <a:endParaRPr lang="en-GB" sz="2200" dirty="0"/>
          </a:p>
          <a:p>
            <a:r>
              <a:rPr lang="fr-FR" sz="2200" dirty="0"/>
              <a:t>Mission pour un groupe de réflexion</a:t>
            </a:r>
          </a:p>
          <a:p>
            <a:pPr lvl="1"/>
            <a:r>
              <a:rPr lang="fr-FR" sz="2000" dirty="0"/>
              <a:t>composé par les syndicats de médecins, les associations professionnelles scientifiques et leurs sections de jeunes, les cercles de médecins généralistes, les universités, les mutuelles, le KCE, le SPF Santé publique et l'INAMI. </a:t>
            </a:r>
          </a:p>
          <a:p>
            <a:pPr lvl="1"/>
            <a:r>
              <a:rPr lang="nl-NL" sz="2200" dirty="0" err="1"/>
              <a:t>médecins</a:t>
            </a:r>
            <a:r>
              <a:rPr lang="nl-NL" sz="2200" dirty="0"/>
              <a:t> </a:t>
            </a:r>
            <a:r>
              <a:rPr lang="nl-NL" sz="2200" dirty="0" err="1"/>
              <a:t>généralistes</a:t>
            </a:r>
            <a:r>
              <a:rPr lang="nl-NL" sz="2200" dirty="0"/>
              <a:t> </a:t>
            </a:r>
            <a:r>
              <a:rPr lang="nl-NL" sz="2200" dirty="0" err="1"/>
              <a:t>actifs</a:t>
            </a:r>
            <a:endParaRPr lang="nl-NL" sz="2200" dirty="0"/>
          </a:p>
          <a:p>
            <a:pPr lvl="1"/>
            <a:r>
              <a:rPr lang="fr-FR" sz="2200" dirty="0"/>
              <a:t>une attention particulière à l'inclusion des jeunes généralistes et/ou des femmes. </a:t>
            </a:r>
            <a:endParaRPr lang="en-GB" sz="2000" dirty="0"/>
          </a:p>
          <a:p>
            <a:pPr lvl="1"/>
            <a:endParaRPr lang="en-GB" sz="2000" dirty="0"/>
          </a:p>
          <a:p>
            <a:endParaRPr lang="en-GB" sz="2000" dirty="0"/>
          </a:p>
        </p:txBody>
      </p:sp>
    </p:spTree>
    <p:extLst>
      <p:ext uri="{BB962C8B-B14F-4D97-AF65-F5344CB8AC3E}">
        <p14:creationId xmlns:p14="http://schemas.microsoft.com/office/powerpoint/2010/main" val="919057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5DF21-2DEC-4131-A1F6-3CF019F3FE38}"/>
              </a:ext>
            </a:extLst>
          </p:cNvPr>
          <p:cNvSpPr>
            <a:spLocks noGrp="1"/>
          </p:cNvSpPr>
          <p:nvPr>
            <p:ph type="title"/>
          </p:nvPr>
        </p:nvSpPr>
        <p:spPr>
          <a:xfrm>
            <a:off x="838200" y="365125"/>
            <a:ext cx="10515600" cy="1325563"/>
          </a:xfrm>
        </p:spPr>
        <p:txBody>
          <a:bodyPr>
            <a:noAutofit/>
          </a:bodyPr>
          <a:lstStyle/>
          <a:p>
            <a:r>
              <a:rPr lang="en-GB" dirty="0"/>
              <a:t>Feedback </a:t>
            </a:r>
            <a:r>
              <a:rPr lang="en-GB" dirty="0" err="1"/>
              <a:t>demandé</a:t>
            </a:r>
            <a:r>
              <a:rPr lang="en-GB" dirty="0"/>
              <a:t>: </a:t>
            </a:r>
            <a:r>
              <a:rPr lang="en-GB" dirty="0" err="1"/>
              <a:t>Objectifs</a:t>
            </a:r>
            <a:r>
              <a:rPr lang="en-GB" dirty="0"/>
              <a:t> </a:t>
            </a:r>
            <a:r>
              <a:rPr lang="en-GB" dirty="0" err="1"/>
              <a:t>atteints</a:t>
            </a:r>
            <a:r>
              <a:rPr lang="en-GB" dirty="0"/>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DE52C21-A75E-484C-9129-32AC761C2129}"/>
              </a:ext>
            </a:extLst>
          </p:cNvPr>
          <p:cNvSpPr>
            <a:spLocks noGrp="1"/>
          </p:cNvSpPr>
          <p:nvPr>
            <p:ph idx="1"/>
          </p:nvPr>
        </p:nvSpPr>
        <p:spPr>
          <a:xfrm>
            <a:off x="838200" y="1929384"/>
            <a:ext cx="10515600" cy="4251960"/>
          </a:xfrm>
        </p:spPr>
        <p:txBody>
          <a:bodyPr>
            <a:normAutofit lnSpcReduction="10000"/>
          </a:bodyPr>
          <a:lstStyle/>
          <a:p>
            <a:pPr marL="0" indent="0">
              <a:buNone/>
            </a:pPr>
            <a:r>
              <a:rPr lang="nl-NL" sz="2000" b="0" i="0" dirty="0">
                <a:effectLst/>
                <a:latin typeface="Open Sans" panose="020B0606030504020204" pitchFamily="34" charset="0"/>
              </a:rPr>
              <a:t>Le nouveau </a:t>
            </a:r>
            <a:r>
              <a:rPr lang="nl-NL" sz="2000" b="0" i="0" dirty="0" err="1">
                <a:effectLst/>
                <a:latin typeface="Open Sans" panose="020B0606030504020204" pitchFamily="34" charset="0"/>
              </a:rPr>
              <a:t>modèle</a:t>
            </a:r>
            <a:r>
              <a:rPr lang="nl-NL" sz="2000" b="0" i="0" dirty="0">
                <a:effectLst/>
                <a:latin typeface="Open Sans" panose="020B0606030504020204" pitchFamily="34" charset="0"/>
              </a:rPr>
              <a:t> </a:t>
            </a:r>
            <a:r>
              <a:rPr lang="nl-NL" sz="2000" b="0" i="0" dirty="0" err="1">
                <a:effectLst/>
                <a:latin typeface="Open Sans" panose="020B0606030504020204" pitchFamily="34" charset="0"/>
              </a:rPr>
              <a:t>devrait</a:t>
            </a:r>
            <a:r>
              <a:rPr lang="nl-NL" sz="2000" b="0" i="0" dirty="0">
                <a:effectLst/>
                <a:latin typeface="Open Sans" panose="020B0606030504020204" pitchFamily="34" charset="0"/>
              </a:rPr>
              <a:t>:</a:t>
            </a:r>
          </a:p>
          <a:p>
            <a:pPr>
              <a:buFont typeface="Wingdings" panose="05000000000000000000" pitchFamily="2" charset="2"/>
              <a:buChar char="q"/>
            </a:pPr>
            <a:r>
              <a:rPr lang="fr-FR" sz="2000" b="0" i="0" dirty="0">
                <a:effectLst/>
                <a:latin typeface="Open Sans" panose="020B0606030504020204" pitchFamily="34" charset="0"/>
              </a:rPr>
              <a:t>être suffisamment stimulant, </a:t>
            </a:r>
          </a:p>
          <a:p>
            <a:pPr>
              <a:buFont typeface="Wingdings" panose="05000000000000000000" pitchFamily="2" charset="2"/>
              <a:buChar char="q"/>
            </a:pPr>
            <a:r>
              <a:rPr lang="fr-FR" sz="2000" b="0" i="0" dirty="0">
                <a:effectLst/>
                <a:latin typeface="Open Sans" panose="020B0606030504020204" pitchFamily="34" charset="0"/>
              </a:rPr>
              <a:t>préserver l'accessibilité pour les patients et l'améliorer si nécessaire, en accordant une attention particulière aux patients vulnérables,</a:t>
            </a:r>
          </a:p>
          <a:p>
            <a:pPr>
              <a:buFont typeface="Wingdings" panose="05000000000000000000" pitchFamily="2" charset="2"/>
              <a:buChar char="q"/>
            </a:pPr>
            <a:r>
              <a:rPr lang="fr-FR" sz="2000" b="0" i="0" dirty="0">
                <a:effectLst/>
                <a:latin typeface="Open Sans" panose="020B0606030504020204" pitchFamily="34" charset="0"/>
              </a:rPr>
              <a:t>mettre l'accent sur la continuité des soins et la disponibilité, </a:t>
            </a:r>
          </a:p>
          <a:p>
            <a:pPr>
              <a:buFont typeface="Wingdings" panose="05000000000000000000" pitchFamily="2" charset="2"/>
              <a:buChar char="q"/>
            </a:pPr>
            <a:r>
              <a:rPr lang="fr-FR" sz="2000" b="0" i="0" dirty="0">
                <a:effectLst/>
                <a:latin typeface="Open Sans" panose="020B0606030504020204" pitchFamily="34" charset="0"/>
              </a:rPr>
              <a:t>rémunérer correctement les médecins généralistes pour les tâches effectuées pendant et en dehors des consultations, </a:t>
            </a:r>
          </a:p>
          <a:p>
            <a:pPr>
              <a:buFont typeface="Wingdings" panose="05000000000000000000" pitchFamily="2" charset="2"/>
              <a:buChar char="q"/>
            </a:pPr>
            <a:r>
              <a:rPr lang="fr-FR" sz="2000" b="0" i="0" dirty="0">
                <a:effectLst/>
                <a:latin typeface="Open Sans" panose="020B0606030504020204" pitchFamily="34" charset="0"/>
              </a:rPr>
              <a:t>permettre la délégation de tâches, </a:t>
            </a:r>
          </a:p>
          <a:p>
            <a:pPr>
              <a:buFont typeface="Wingdings" panose="05000000000000000000" pitchFamily="2" charset="2"/>
              <a:buChar char="q"/>
            </a:pPr>
            <a:r>
              <a:rPr lang="fr-FR" sz="2000" b="0" i="0" dirty="0">
                <a:effectLst/>
                <a:latin typeface="Open Sans" panose="020B0606030504020204" pitchFamily="34" charset="0"/>
              </a:rPr>
              <a:t>fournir des incitants appropriés, notamment en matière de prévention, de gestion de la population, de coopération multidisciplinaire, de qualité, de disponibilité, etc.</a:t>
            </a:r>
          </a:p>
          <a:p>
            <a:pPr>
              <a:buFont typeface="Wingdings" panose="05000000000000000000" pitchFamily="2" charset="2"/>
              <a:buChar char="q"/>
            </a:pPr>
            <a:r>
              <a:rPr lang="fr-FR" sz="2000" b="0" i="0" dirty="0">
                <a:effectLst/>
                <a:latin typeface="Open Sans" panose="020B0606030504020204" pitchFamily="34" charset="0"/>
              </a:rPr>
              <a:t>éviter à la fois la surconsommation et la sous-consommation, et </a:t>
            </a:r>
          </a:p>
          <a:p>
            <a:pPr>
              <a:buFont typeface="Wingdings" panose="05000000000000000000" pitchFamily="2" charset="2"/>
              <a:buChar char="q"/>
            </a:pPr>
            <a:r>
              <a:rPr lang="fr-FR" sz="2000" b="0" i="0" dirty="0">
                <a:effectLst/>
                <a:latin typeface="Open Sans" panose="020B0606030504020204" pitchFamily="34" charset="0"/>
              </a:rPr>
              <a:t>viser une simplicité administrative maximale.</a:t>
            </a:r>
          </a:p>
        </p:txBody>
      </p:sp>
    </p:spTree>
    <p:extLst>
      <p:ext uri="{BB962C8B-B14F-4D97-AF65-F5344CB8AC3E}">
        <p14:creationId xmlns:p14="http://schemas.microsoft.com/office/powerpoint/2010/main" val="69958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5DF21-2DEC-4131-A1F6-3CF019F3FE38}"/>
              </a:ext>
            </a:extLst>
          </p:cNvPr>
          <p:cNvSpPr>
            <a:spLocks noGrp="1"/>
          </p:cNvSpPr>
          <p:nvPr>
            <p:ph type="title"/>
          </p:nvPr>
        </p:nvSpPr>
        <p:spPr>
          <a:xfrm>
            <a:off x="1171074" y="1396686"/>
            <a:ext cx="3240506" cy="4064628"/>
          </a:xfrm>
        </p:spPr>
        <p:txBody>
          <a:bodyPr>
            <a:normAutofit/>
          </a:bodyPr>
          <a:lstStyle/>
          <a:p>
            <a:r>
              <a:rPr lang="en-GB" sz="4100" dirty="0" err="1">
                <a:solidFill>
                  <a:srgbClr val="FFFFFF"/>
                </a:solidFill>
              </a:rPr>
              <a:t>Objectifs</a:t>
            </a:r>
            <a:endParaRPr lang="en-GB" sz="4100" dirty="0">
              <a:solidFill>
                <a:srgbClr val="FFFFFF"/>
              </a:solidFill>
            </a:endParaRP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DE52C21-A75E-484C-9129-32AC761C2129}"/>
              </a:ext>
            </a:extLst>
          </p:cNvPr>
          <p:cNvSpPr>
            <a:spLocks noGrp="1"/>
          </p:cNvSpPr>
          <p:nvPr>
            <p:ph idx="1"/>
          </p:nvPr>
        </p:nvSpPr>
        <p:spPr>
          <a:xfrm>
            <a:off x="5370153" y="1526033"/>
            <a:ext cx="5536397" cy="4212936"/>
          </a:xfrm>
        </p:spPr>
        <p:txBody>
          <a:bodyPr vert="horz" lIns="91440" tIns="45720" rIns="91440" bIns="45720" rtlCol="0" anchor="t">
            <a:normAutofit/>
          </a:bodyPr>
          <a:lstStyle/>
          <a:p>
            <a:r>
              <a:rPr lang="fr-FR" sz="2000" dirty="0"/>
              <a:t>Sur la base d'une vision commune et de </a:t>
            </a:r>
            <a:r>
              <a:rPr lang="fr-FR" sz="2000" b="1" dirty="0"/>
              <a:t>l'objectif 5AIM</a:t>
            </a:r>
            <a:r>
              <a:rPr lang="fr-FR" sz="2000" dirty="0"/>
              <a:t>, élaborer un </a:t>
            </a:r>
            <a:r>
              <a:rPr lang="fr-FR" sz="2000" b="1" dirty="0"/>
              <a:t>modèle d'organisation et de financement renouvelé et durable</a:t>
            </a:r>
            <a:r>
              <a:rPr lang="fr-FR" sz="2000" dirty="0"/>
              <a:t>, en plus du modèle de financement de la prestation et du modèle forfaitaire pour les "maisons médicales".</a:t>
            </a:r>
          </a:p>
          <a:p>
            <a:r>
              <a:rPr lang="fr-FR" sz="2000" dirty="0"/>
              <a:t>Les bons soins au bon endroit par la bonne personne</a:t>
            </a:r>
          </a:p>
          <a:p>
            <a:r>
              <a:rPr lang="en-GB" sz="2000" b="1" dirty="0"/>
              <a:t>Des </a:t>
            </a:r>
            <a:r>
              <a:rPr lang="en-GB" sz="2000" b="1" dirty="0" err="1"/>
              <a:t>soins</a:t>
            </a:r>
            <a:r>
              <a:rPr lang="en-GB" sz="2000" b="1" dirty="0"/>
              <a:t> </a:t>
            </a:r>
            <a:r>
              <a:rPr lang="en-GB" sz="2000" b="1" dirty="0" err="1"/>
              <a:t>primaires</a:t>
            </a:r>
            <a:r>
              <a:rPr lang="en-GB" sz="2000" b="1" dirty="0"/>
              <a:t> </a:t>
            </a:r>
            <a:r>
              <a:rPr lang="en-GB" sz="2000" b="1" dirty="0" err="1"/>
              <a:t>accessibles</a:t>
            </a:r>
            <a:endParaRPr lang="en-GB" sz="2000" b="1" dirty="0"/>
          </a:p>
          <a:p>
            <a:pPr lvl="1"/>
            <a:r>
              <a:rPr lang="fr-FR" sz="2000" dirty="0"/>
              <a:t>Fournir des solutions à la tension entre la continuité des soins et le choix du patient (STOP patient) </a:t>
            </a:r>
            <a:endParaRPr lang="fr-FR" sz="2000" dirty="0">
              <a:cs typeface="Calibri"/>
            </a:endParaRPr>
          </a:p>
          <a:p>
            <a:pPr lvl="1"/>
            <a:r>
              <a:rPr lang="fr-FR" sz="2000" dirty="0"/>
              <a:t>Mieux utiliser le temps limité des médecins généralistes en leur apportant du soutien.</a:t>
            </a:r>
            <a:endParaRPr lang="en-GB" sz="2000" dirty="0"/>
          </a:p>
        </p:txBody>
      </p:sp>
    </p:spTree>
    <p:extLst>
      <p:ext uri="{BB962C8B-B14F-4D97-AF65-F5344CB8AC3E}">
        <p14:creationId xmlns:p14="http://schemas.microsoft.com/office/powerpoint/2010/main" val="174072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5DF21-2DEC-4131-A1F6-3CF019F3FE38}"/>
              </a:ext>
            </a:extLst>
          </p:cNvPr>
          <p:cNvSpPr>
            <a:spLocks noGrp="1"/>
          </p:cNvSpPr>
          <p:nvPr>
            <p:ph type="title"/>
          </p:nvPr>
        </p:nvSpPr>
        <p:spPr>
          <a:xfrm>
            <a:off x="1171074" y="1396686"/>
            <a:ext cx="3240506" cy="4064628"/>
          </a:xfrm>
        </p:spPr>
        <p:txBody>
          <a:bodyPr>
            <a:normAutofit/>
          </a:bodyPr>
          <a:lstStyle/>
          <a:p>
            <a:r>
              <a:rPr lang="en-GB" sz="4100" dirty="0" err="1">
                <a:solidFill>
                  <a:srgbClr val="FFFFFF"/>
                </a:solidFill>
              </a:rPr>
              <a:t>Objectifs</a:t>
            </a:r>
            <a:endParaRPr lang="en-GB" sz="4100" dirty="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DE52C21-A75E-484C-9129-32AC761C2129}"/>
              </a:ext>
            </a:extLst>
          </p:cNvPr>
          <p:cNvSpPr>
            <a:spLocks noGrp="1"/>
          </p:cNvSpPr>
          <p:nvPr>
            <p:ph idx="1"/>
          </p:nvPr>
        </p:nvSpPr>
        <p:spPr>
          <a:xfrm>
            <a:off x="5370153" y="1526033"/>
            <a:ext cx="6123757" cy="4936187"/>
          </a:xfrm>
        </p:spPr>
        <p:txBody>
          <a:bodyPr>
            <a:normAutofit fontScale="85000" lnSpcReduction="10000"/>
          </a:bodyPr>
          <a:lstStyle/>
          <a:p>
            <a:pPr marL="0" indent="0">
              <a:buNone/>
            </a:pPr>
            <a:r>
              <a:rPr lang="nl-NL" sz="1800" b="0" i="0" dirty="0">
                <a:effectLst/>
              </a:rPr>
              <a:t>Le nouveau </a:t>
            </a:r>
            <a:r>
              <a:rPr lang="nl-NL" sz="1800" b="0" i="0" dirty="0" err="1">
                <a:effectLst/>
              </a:rPr>
              <a:t>modèle</a:t>
            </a:r>
            <a:r>
              <a:rPr lang="nl-NL" sz="1800" b="0" i="0" dirty="0">
                <a:effectLst/>
              </a:rPr>
              <a:t> </a:t>
            </a:r>
            <a:r>
              <a:rPr lang="nl-NL" sz="1800" b="0" i="0" dirty="0" err="1">
                <a:effectLst/>
              </a:rPr>
              <a:t>devrait</a:t>
            </a:r>
            <a:r>
              <a:rPr lang="nl-NL" sz="1800" b="0" i="0" dirty="0">
                <a:effectLst/>
              </a:rPr>
              <a:t>:</a:t>
            </a: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être suffisamment stimulant, </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préserver l'accessibilité pour les patients et l'améliorer si nécessaire, en accordant une attention particulière aux patients vulnérables,</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mettre l'accent sur la continuité des soins et la disponibilité, </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rémunérer correctement les médecins généralistes pour les tâches effectuées pendant et en dehors des consultations, </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permettre la délégation de tâches, </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fournir des incitants appropriés, notamment en matière de prévention, de gestion de la population, de coopération multidisciplinaire, de qualité, de disponibilité, etc.</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fr-FR" sz="1800" dirty="0">
                <a:effectLst/>
                <a:ea typeface="Calibri" panose="020F0502020204030204" pitchFamily="34" charset="0"/>
                <a:cs typeface="Times New Roman" panose="02020603050405020304" pitchFamily="18" charset="0"/>
              </a:rPr>
              <a:t>éviter à la fois la surconsommation et la sous-consommation, et </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fr-FR" sz="1800" dirty="0">
                <a:effectLst/>
                <a:ea typeface="Calibri" panose="020F0502020204030204" pitchFamily="34" charset="0"/>
                <a:cs typeface="Times New Roman" panose="02020603050405020304" pitchFamily="18" charset="0"/>
              </a:rPr>
              <a:t>viser une simplicité administrative maximale.</a:t>
            </a:r>
            <a:endParaRPr lang="en-GB" sz="1800" dirty="0">
              <a:effectLst/>
              <a:ea typeface="Calibri" panose="020F0502020204030204" pitchFamily="34" charset="0"/>
              <a:cs typeface="Times New Roman" panose="02020603050405020304" pitchFamily="18" charset="0"/>
            </a:endParaRPr>
          </a:p>
          <a:p>
            <a:pPr marL="514350" indent="-514350">
              <a:buFont typeface="+mj-lt"/>
              <a:buAutoNum type="arabicPeriod"/>
            </a:pPr>
            <a:endParaRPr lang="nl-NL" sz="1600" dirty="0">
              <a:latin typeface="Open Sans" panose="020B0606030504020204" pitchFamily="34" charset="0"/>
            </a:endParaRPr>
          </a:p>
          <a:p>
            <a:pPr marL="0" indent="0">
              <a:buNone/>
            </a:pPr>
            <a:r>
              <a:rPr lang="nl-NL" sz="1600" dirty="0">
                <a:latin typeface="Open Sans" panose="020B0606030504020204" pitchFamily="34" charset="0"/>
              </a:rPr>
              <a:t>(</a:t>
            </a:r>
            <a:r>
              <a:rPr lang="nl-NL" sz="1600" dirty="0">
                <a:latin typeface="Open Sans" panose="020B0606030504020204" pitchFamily="34" charset="0"/>
                <a:hlinkClick r:id="rId2"/>
              </a:rPr>
              <a:t>https://vandenbroucke.belgium.be/fr/vers-un-new-deal-pour-le-cabinet-de-m%C3%A9decin-g%C3%A9n%C3%A9raliste</a:t>
            </a:r>
            <a:r>
              <a:rPr lang="nl-NL" sz="1600" dirty="0">
                <a:latin typeface="Open Sans" panose="020B0606030504020204" pitchFamily="34" charset="0"/>
              </a:rPr>
              <a:t> )</a:t>
            </a:r>
            <a:endParaRPr lang="en-GB" sz="1600" dirty="0"/>
          </a:p>
        </p:txBody>
      </p:sp>
    </p:spTree>
    <p:extLst>
      <p:ext uri="{BB962C8B-B14F-4D97-AF65-F5344CB8AC3E}">
        <p14:creationId xmlns:p14="http://schemas.microsoft.com/office/powerpoint/2010/main" val="1108544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5DF21-2DEC-4131-A1F6-3CF019F3FE38}"/>
              </a:ext>
            </a:extLst>
          </p:cNvPr>
          <p:cNvSpPr>
            <a:spLocks noGrp="1"/>
          </p:cNvSpPr>
          <p:nvPr>
            <p:ph type="title"/>
          </p:nvPr>
        </p:nvSpPr>
        <p:spPr>
          <a:xfrm>
            <a:off x="838200" y="557189"/>
            <a:ext cx="3374136" cy="5567891"/>
          </a:xfrm>
        </p:spPr>
        <p:txBody>
          <a:bodyPr>
            <a:normAutofit/>
          </a:bodyPr>
          <a:lstStyle/>
          <a:p>
            <a:r>
              <a:rPr lang="en-GB" sz="3300" dirty="0"/>
              <a:t>Conditions</a:t>
            </a:r>
          </a:p>
        </p:txBody>
      </p:sp>
      <p:graphicFrame>
        <p:nvGraphicFramePr>
          <p:cNvPr id="5" name="Content Placeholder 2">
            <a:extLst>
              <a:ext uri="{FF2B5EF4-FFF2-40B4-BE49-F238E27FC236}">
                <a16:creationId xmlns:a16="http://schemas.microsoft.com/office/drawing/2014/main" id="{F243C83E-9E1B-8C06-AB9F-BCD7865C1EE8}"/>
              </a:ext>
            </a:extLst>
          </p:cNvPr>
          <p:cNvGraphicFramePr>
            <a:graphicFrameLocks noGrp="1"/>
          </p:cNvGraphicFramePr>
          <p:nvPr>
            <p:ph idx="1"/>
            <p:extLst>
              <p:ext uri="{D42A27DB-BD31-4B8C-83A1-F6EECF244321}">
                <p14:modId xmlns:p14="http://schemas.microsoft.com/office/powerpoint/2010/main" val="140552443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0135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8A817A-1CA3-4EFA-B3BD-4C562EE0806B}"/>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dirty="0">
                <a:solidFill>
                  <a:schemeClr val="tx1"/>
                </a:solidFill>
                <a:latin typeface="+mj-lt"/>
                <a:ea typeface="+mj-ea"/>
                <a:cs typeface="+mj-cs"/>
              </a:rPr>
              <a:t>Groupe de </a:t>
            </a:r>
            <a:r>
              <a:rPr lang="en-US" kern="1200" dirty="0" err="1">
                <a:solidFill>
                  <a:schemeClr val="tx1"/>
                </a:solidFill>
                <a:latin typeface="+mj-lt"/>
                <a:ea typeface="+mj-ea"/>
                <a:cs typeface="+mj-cs"/>
              </a:rPr>
              <a:t>réflexion</a:t>
            </a:r>
            <a:r>
              <a:rPr lang="en-US" kern="1200" dirty="0">
                <a:solidFill>
                  <a:schemeClr val="tx1"/>
                </a:solidFill>
                <a:latin typeface="+mj-lt"/>
                <a:ea typeface="+mj-ea"/>
                <a:cs typeface="+mj-cs"/>
              </a:rPr>
              <a:t>  </a:t>
            </a:r>
            <a:br>
              <a:rPr lang="en-US" kern="1200" dirty="0">
                <a:solidFill>
                  <a:schemeClr val="tx1"/>
                </a:solidFill>
                <a:latin typeface="+mj-lt"/>
                <a:ea typeface="+mj-ea"/>
                <a:cs typeface="+mj-cs"/>
              </a:rPr>
            </a:br>
            <a:r>
              <a:rPr lang="en-US" kern="1200" dirty="0">
                <a:solidFill>
                  <a:schemeClr val="tx1"/>
                </a:solidFill>
                <a:latin typeface="+mj-lt"/>
                <a:ea typeface="+mj-ea"/>
                <a:cs typeface="+mj-cs"/>
              </a:rPr>
              <a:t>New Deal</a:t>
            </a:r>
          </a:p>
        </p:txBody>
      </p:sp>
      <p:sp>
        <p:nvSpPr>
          <p:cNvPr id="3" name="Text Placeholder 2">
            <a:extLst>
              <a:ext uri="{FF2B5EF4-FFF2-40B4-BE49-F238E27FC236}">
                <a16:creationId xmlns:a16="http://schemas.microsoft.com/office/drawing/2014/main" id="{3ACE0415-5B73-4F41-929B-89E586883835}"/>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r>
              <a:rPr lang="en-US" kern="1200" dirty="0">
                <a:solidFill>
                  <a:schemeClr val="tx1"/>
                </a:solidFill>
                <a:latin typeface="+mn-lt"/>
                <a:ea typeface="+mn-ea"/>
                <a:cs typeface="+mn-cs"/>
              </a:rPr>
              <a:t>Conclusions et </a:t>
            </a:r>
            <a:r>
              <a:rPr lang="en-US" kern="1200" dirty="0" err="1">
                <a:solidFill>
                  <a:schemeClr val="tx1"/>
                </a:solidFill>
                <a:latin typeface="+mn-lt"/>
                <a:ea typeface="+mn-ea"/>
                <a:cs typeface="+mn-cs"/>
              </a:rPr>
              <a:t>Recommandations</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95272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3B449-3925-4287-A841-E893E3619B94}"/>
              </a:ext>
            </a:extLst>
          </p:cNvPr>
          <p:cNvSpPr>
            <a:spLocks noGrp="1"/>
          </p:cNvSpPr>
          <p:nvPr>
            <p:ph type="title"/>
          </p:nvPr>
        </p:nvSpPr>
        <p:spPr>
          <a:xfrm>
            <a:off x="1188069" y="381935"/>
            <a:ext cx="9356106" cy="1200329"/>
          </a:xfrm>
        </p:spPr>
        <p:txBody>
          <a:bodyPr anchor="t">
            <a:normAutofit/>
          </a:bodyPr>
          <a:lstStyle/>
          <a:p>
            <a:r>
              <a:rPr lang="en-GB" sz="6600" dirty="0"/>
              <a:t>4 themes de </a:t>
            </a:r>
            <a:r>
              <a:rPr lang="en-GB" sz="6600" dirty="0" err="1"/>
              <a:t>réflexion</a:t>
            </a:r>
            <a:endParaRPr lang="en-GB" sz="6600" dirty="0"/>
          </a:p>
        </p:txBody>
      </p:sp>
      <p:grpSp>
        <p:nvGrpSpPr>
          <p:cNvPr id="16" name="Group 15">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98A8065-E2B3-F764-11CE-79784A8A98CA}"/>
              </a:ext>
            </a:extLst>
          </p:cNvPr>
          <p:cNvGraphicFramePr>
            <a:graphicFrameLocks noGrp="1"/>
          </p:cNvGraphicFramePr>
          <p:nvPr>
            <p:ph idx="1"/>
            <p:extLst>
              <p:ext uri="{D42A27DB-BD31-4B8C-83A1-F6EECF244321}">
                <p14:modId xmlns:p14="http://schemas.microsoft.com/office/powerpoint/2010/main" val="3174876065"/>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756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DAA85F-0357-42D3-8B62-88EF64E90E43}"/>
              </a:ext>
            </a:extLst>
          </p:cNvPr>
          <p:cNvSpPr>
            <a:spLocks noGrp="1"/>
          </p:cNvSpPr>
          <p:nvPr>
            <p:ph type="title"/>
          </p:nvPr>
        </p:nvSpPr>
        <p:spPr>
          <a:xfrm>
            <a:off x="524741" y="620392"/>
            <a:ext cx="3808268" cy="5504688"/>
          </a:xfrm>
        </p:spPr>
        <p:txBody>
          <a:bodyPr>
            <a:normAutofit/>
          </a:bodyPr>
          <a:lstStyle/>
          <a:p>
            <a:r>
              <a:rPr lang="en-GB" dirty="0">
                <a:solidFill>
                  <a:schemeClr val="bg1"/>
                </a:solidFill>
              </a:rPr>
              <a:t>Conclusions </a:t>
            </a:r>
            <a:r>
              <a:rPr lang="en-GB" dirty="0" err="1">
                <a:solidFill>
                  <a:schemeClr val="bg1"/>
                </a:solidFill>
              </a:rPr>
              <a:t>thème</a:t>
            </a:r>
            <a:r>
              <a:rPr lang="en-GB" dirty="0">
                <a:solidFill>
                  <a:schemeClr val="bg1"/>
                </a:solidFill>
              </a:rPr>
              <a:t> 1 – </a:t>
            </a:r>
            <a:r>
              <a:rPr lang="en-GB" dirty="0" err="1">
                <a:solidFill>
                  <a:schemeClr val="bg1"/>
                </a:solidFill>
              </a:rPr>
              <a:t>paquet</a:t>
            </a:r>
            <a:r>
              <a:rPr lang="en-GB" dirty="0">
                <a:solidFill>
                  <a:schemeClr val="bg1"/>
                </a:solidFill>
              </a:rPr>
              <a:t> de </a:t>
            </a:r>
            <a:r>
              <a:rPr lang="en-GB" dirty="0" err="1">
                <a:solidFill>
                  <a:schemeClr val="bg1"/>
                </a:solidFill>
              </a:rPr>
              <a:t>soins</a:t>
            </a:r>
            <a:endParaRPr lang="en-GB" dirty="0">
              <a:solidFill>
                <a:schemeClr val="bg1"/>
              </a:solidFill>
            </a:endParaRPr>
          </a:p>
        </p:txBody>
      </p:sp>
      <p:graphicFrame>
        <p:nvGraphicFramePr>
          <p:cNvPr id="5" name="Content Placeholder 2">
            <a:extLst>
              <a:ext uri="{FF2B5EF4-FFF2-40B4-BE49-F238E27FC236}">
                <a16:creationId xmlns:a16="http://schemas.microsoft.com/office/drawing/2014/main" id="{494F2D55-C6E1-CBFC-9FEF-39F272B4FBCD}"/>
              </a:ext>
            </a:extLst>
          </p:cNvPr>
          <p:cNvGraphicFramePr>
            <a:graphicFrameLocks noGrp="1"/>
          </p:cNvGraphicFramePr>
          <p:nvPr>
            <p:ph idx="1"/>
            <p:extLst>
              <p:ext uri="{D42A27DB-BD31-4B8C-83A1-F6EECF244321}">
                <p14:modId xmlns:p14="http://schemas.microsoft.com/office/powerpoint/2010/main" val="426832881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660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71F3BE3C118049B5D911FA16931C1D" ma:contentTypeVersion="11" ma:contentTypeDescription="Create a new document." ma:contentTypeScope="" ma:versionID="b902b2a111207893313faca674aa1656">
  <xsd:schema xmlns:xsd="http://www.w3.org/2001/XMLSchema" xmlns:xs="http://www.w3.org/2001/XMLSchema" xmlns:p="http://schemas.microsoft.com/office/2006/metadata/properties" xmlns:ns2="b38c6639-9ef7-4b43-b0e5-5aae8884248d" xmlns:ns3="683792c4-3a3b-435e-9336-e9f0a31679d5" targetNamespace="http://schemas.microsoft.com/office/2006/metadata/properties" ma:root="true" ma:fieldsID="f56f42a43a9fa19724c54540c7009174" ns2:_="" ns3:_="">
    <xsd:import namespace="b38c6639-9ef7-4b43-b0e5-5aae8884248d"/>
    <xsd:import namespace="683792c4-3a3b-435e-9336-e9f0a31679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8c6639-9ef7-4b43-b0e5-5aae888424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677b756-bb6c-42c0-a500-a3c5d40b597f"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3792c4-3a3b-435e-9336-e9f0a31679d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E2E96E-05A3-4BDF-9EA8-C9DE843B7710}">
  <ds:schemaRefs>
    <ds:schemaRef ds:uri="http://schemas.microsoft.com/sharepoint/v3/contenttype/forms"/>
  </ds:schemaRefs>
</ds:datastoreItem>
</file>

<file path=customXml/itemProps2.xml><?xml version="1.0" encoding="utf-8"?>
<ds:datastoreItem xmlns:ds="http://schemas.openxmlformats.org/officeDocument/2006/customXml" ds:itemID="{6ED18F90-7AC7-4D18-8C87-8B6EFA481E34}">
  <ds:schemaRefs>
    <ds:schemaRef ds:uri="683792c4-3a3b-435e-9336-e9f0a31679d5"/>
    <ds:schemaRef ds:uri="b38c6639-9ef7-4b43-b0e5-5aae888424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3104</Words>
  <Application>Microsoft Office PowerPoint</Application>
  <PresentationFormat>Widescreen</PresentationFormat>
  <Paragraphs>284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Cambria Math</vt:lpstr>
      <vt:lpstr>Open Sans</vt:lpstr>
      <vt:lpstr>Symbol</vt:lpstr>
      <vt:lpstr>Wingdings</vt:lpstr>
      <vt:lpstr>Office Theme</vt:lpstr>
      <vt:lpstr>Vers un New Deal pour le (cabinet de) médecin généraliste</vt:lpstr>
      <vt:lpstr>Groupe de réflexion New Deal</vt:lpstr>
      <vt:lpstr>Contexte</vt:lpstr>
      <vt:lpstr>Objectifs</vt:lpstr>
      <vt:lpstr>Objectifs</vt:lpstr>
      <vt:lpstr>Conditions</vt:lpstr>
      <vt:lpstr>Groupe de réflexion   New Deal</vt:lpstr>
      <vt:lpstr>4 themes de réflexion</vt:lpstr>
      <vt:lpstr>Conclusions thème 1 – paquet de soins</vt:lpstr>
      <vt:lpstr>Conclusions thème 1 – paquet de soins</vt:lpstr>
      <vt:lpstr>Conclusions thème 2 – Relation avec le patient</vt:lpstr>
      <vt:lpstr>Conclusions thème 2 – Relation avec le patient</vt:lpstr>
      <vt:lpstr>Conclusions thème 3: profils</vt:lpstr>
      <vt:lpstr>Conclusions thème 3: profils</vt:lpstr>
      <vt:lpstr>Conclusions thème 3: profils</vt:lpstr>
      <vt:lpstr>PowerPoint Presentation</vt:lpstr>
      <vt:lpstr>Thème 4 - Comment assurer l'accessibilité ? (prix abordable, disponibilité, accessibilité)  </vt:lpstr>
      <vt:lpstr>Thème 4 - Comment assurer la qualité des soins ? </vt:lpstr>
      <vt:lpstr>Thème - La continuité relationnelle et la gestion du GMD dans un nouveau mode de financement</vt:lpstr>
      <vt:lpstr>Thème 4 - Quelle relation entre le financement forfaitaire et le financement de la performance ?</vt:lpstr>
      <vt:lpstr>Composition actuelle des dépenses</vt:lpstr>
      <vt:lpstr>Pratique New Deal</vt:lpstr>
      <vt:lpstr>Proposition pratique New Deal Vue d’ensemble</vt:lpstr>
      <vt:lpstr>Proposition pratique New Deal Réforme des primes de pratique - paquet de base</vt:lpstr>
      <vt:lpstr>Proposition pratique New Deal Rejoindre</vt:lpstr>
      <vt:lpstr>Proposition pratique New Deal- Réforme de la prime de pratique</vt:lpstr>
      <vt:lpstr>Inspiration - système de points ROSP France  (cfr. rapport KCE)</vt:lpstr>
      <vt:lpstr>Proposition pratique New Deal Ratio composants et financerment</vt:lpstr>
      <vt:lpstr>Information, conseils, transition, évaluation</vt:lpstr>
      <vt:lpstr>Feedback demandé: Objectifs atteints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Naar een New Deal voor de huisartsenpraktijk</dc:title>
  <dc:creator>Pieter Geentjens (RIZIV-INAMI)</dc:creator>
  <cp:lastModifiedBy>Pieter Geentjens (RIZIV-INAMI)</cp:lastModifiedBy>
  <cp:revision>6</cp:revision>
  <dcterms:created xsi:type="dcterms:W3CDTF">2022-10-11T12:17:09Z</dcterms:created>
  <dcterms:modified xsi:type="dcterms:W3CDTF">2022-12-16T10:44:17Z</dcterms:modified>
</cp:coreProperties>
</file>